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7" r:id="rId6"/>
    <p:sldId id="258" r:id="rId7"/>
    <p:sldId id="260" r:id="rId8"/>
    <p:sldId id="268" r:id="rId9"/>
    <p:sldId id="269" r:id="rId10"/>
    <p:sldId id="270" r:id="rId11"/>
    <p:sldId id="271" r:id="rId12"/>
    <p:sldId id="272" r:id="rId13"/>
    <p:sldId id="277" r:id="rId14"/>
    <p:sldId id="273" r:id="rId15"/>
    <p:sldId id="274" r:id="rId16"/>
    <p:sldId id="275" r:id="rId17"/>
    <p:sldId id="276" r:id="rId18"/>
    <p:sldId id="264" r:id="rId19"/>
    <p:sldId id="278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5DDA8E-E2AB-411E-8010-7E3FB1AFCA69}" v="12" dt="2023-11-29T14:42:0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vakuntla,Varsha" userId="fcc6dc15-3758-4807-921b-d3b11f66642c" providerId="ADAL" clId="{A6740206-9DE5-46D4-B5B3-5A1C3A909AC4}"/>
    <pc:docChg chg="undo custSel modSld">
      <pc:chgData name="Kalvakuntla,Varsha" userId="fcc6dc15-3758-4807-921b-d3b11f66642c" providerId="ADAL" clId="{A6740206-9DE5-46D4-B5B3-5A1C3A909AC4}" dt="2023-10-18T14:51:26.077" v="1270"/>
      <pc:docMkLst>
        <pc:docMk/>
      </pc:docMkLst>
      <pc:sldChg chg="addSp delSp modSp mod">
        <pc:chgData name="Kalvakuntla,Varsha" userId="fcc6dc15-3758-4807-921b-d3b11f66642c" providerId="ADAL" clId="{A6740206-9DE5-46D4-B5B3-5A1C3A909AC4}" dt="2023-10-18T14:34:44.024" v="477" actId="14100"/>
        <pc:sldMkLst>
          <pc:docMk/>
          <pc:sldMk cId="308611498" sldId="258"/>
        </pc:sldMkLst>
        <pc:spChg chg="mod">
          <ac:chgData name="Kalvakuntla,Varsha" userId="fcc6dc15-3758-4807-921b-d3b11f66642c" providerId="ADAL" clId="{A6740206-9DE5-46D4-B5B3-5A1C3A909AC4}" dt="2023-10-18T14:32:20.624" v="410" actId="403"/>
          <ac:spMkLst>
            <pc:docMk/>
            <pc:sldMk cId="308611498" sldId="258"/>
            <ac:spMk id="2" creationId="{C4B2E839-F21E-61D1-7E4A-8D0996B0F41A}"/>
          </ac:spMkLst>
        </pc:spChg>
        <pc:spChg chg="add mod">
          <ac:chgData name="Kalvakuntla,Varsha" userId="fcc6dc15-3758-4807-921b-d3b11f66642c" providerId="ADAL" clId="{A6740206-9DE5-46D4-B5B3-5A1C3A909AC4}" dt="2023-10-18T14:32:47.088" v="433" actId="14100"/>
          <ac:spMkLst>
            <pc:docMk/>
            <pc:sldMk cId="308611498" sldId="258"/>
            <ac:spMk id="3" creationId="{81DA509F-4395-DD12-68D0-4C6CF36B6BA8}"/>
          </ac:spMkLst>
        </pc:spChg>
        <pc:spChg chg="add del mod">
          <ac:chgData name="Kalvakuntla,Varsha" userId="fcc6dc15-3758-4807-921b-d3b11f66642c" providerId="ADAL" clId="{A6740206-9DE5-46D4-B5B3-5A1C3A909AC4}" dt="2023-10-18T14:27:11.836" v="236"/>
          <ac:spMkLst>
            <pc:docMk/>
            <pc:sldMk cId="308611498" sldId="258"/>
            <ac:spMk id="4" creationId="{8F5F797E-96D0-2C9B-3EC5-E123DE61ED46}"/>
          </ac:spMkLst>
        </pc:spChg>
        <pc:spChg chg="del">
          <ac:chgData name="Kalvakuntla,Varsha" userId="fcc6dc15-3758-4807-921b-d3b11f66642c" providerId="ADAL" clId="{A6740206-9DE5-46D4-B5B3-5A1C3A909AC4}" dt="2023-10-18T14:13:25.740" v="61" actId="26606"/>
          <ac:spMkLst>
            <pc:docMk/>
            <pc:sldMk cId="308611498" sldId="258"/>
            <ac:spMk id="37" creationId="{A2679492-7988-4050-9056-542444452411}"/>
          </ac:spMkLst>
        </pc:spChg>
        <pc:spChg chg="del">
          <ac:chgData name="Kalvakuntla,Varsha" userId="fcc6dc15-3758-4807-921b-d3b11f66642c" providerId="ADAL" clId="{A6740206-9DE5-46D4-B5B3-5A1C3A909AC4}" dt="2023-10-18T14:13:25.740" v="61" actId="26606"/>
          <ac:spMkLst>
            <pc:docMk/>
            <pc:sldMk cId="308611498" sldId="258"/>
            <ac:spMk id="38" creationId="{B091B163-7D61-4891-ABCF-5C13D9C418D0}"/>
          </ac:spMkLst>
        </pc:spChg>
        <pc:spChg chg="add del">
          <ac:chgData name="Kalvakuntla,Varsha" userId="fcc6dc15-3758-4807-921b-d3b11f66642c" providerId="ADAL" clId="{A6740206-9DE5-46D4-B5B3-5A1C3A909AC4}" dt="2023-10-18T14:10:03.930" v="4" actId="26606"/>
          <ac:spMkLst>
            <pc:docMk/>
            <pc:sldMk cId="308611498" sldId="258"/>
            <ac:spMk id="40" creationId="{74D9A1A1-95C8-E690-E987-8A695CA7102A}"/>
          </ac:spMkLst>
        </pc:spChg>
        <pc:spChg chg="mod">
          <ac:chgData name="Kalvakuntla,Varsha" userId="fcc6dc15-3758-4807-921b-d3b11f66642c" providerId="ADAL" clId="{A6740206-9DE5-46D4-B5B3-5A1C3A909AC4}" dt="2023-10-18T14:29:22.930" v="292" actId="403"/>
          <ac:spMkLst>
            <pc:docMk/>
            <pc:sldMk cId="308611498" sldId="258"/>
            <ac:spMk id="53" creationId="{A9208F0F-2734-3945-8FD0-EEB19CF41A38}"/>
          </ac:spMkLst>
        </pc:spChg>
        <pc:spChg chg="mod">
          <ac:chgData name="Kalvakuntla,Varsha" userId="fcc6dc15-3758-4807-921b-d3b11f66642c" providerId="ADAL" clId="{A6740206-9DE5-46D4-B5B3-5A1C3A909AC4}" dt="2023-10-18T14:29:22.930" v="292" actId="403"/>
          <ac:spMkLst>
            <pc:docMk/>
            <pc:sldMk cId="308611498" sldId="258"/>
            <ac:spMk id="54" creationId="{62CFF5D9-43B9-9D58-6F3F-25041716D93B}"/>
          </ac:spMkLst>
        </pc:spChg>
        <pc:grpChg chg="add mod">
          <ac:chgData name="Kalvakuntla,Varsha" userId="fcc6dc15-3758-4807-921b-d3b11f66642c" providerId="ADAL" clId="{A6740206-9DE5-46D4-B5B3-5A1C3A909AC4}" dt="2023-10-18T14:29:18.346" v="287" actId="27636"/>
          <ac:grpSpMkLst>
            <pc:docMk/>
            <pc:sldMk cId="308611498" sldId="258"/>
            <ac:grpSpMk id="52" creationId="{C54A2A4D-19EF-3552-F383-6AD9587C8AFC}"/>
          </ac:grpSpMkLst>
        </pc:grpChg>
        <pc:graphicFrameChg chg="add del">
          <ac:chgData name="Kalvakuntla,Varsha" userId="fcc6dc15-3758-4807-921b-d3b11f66642c" providerId="ADAL" clId="{A6740206-9DE5-46D4-B5B3-5A1C3A909AC4}" dt="2023-10-18T14:10:02.025" v="1" actId="26606"/>
          <ac:graphicFrameMkLst>
            <pc:docMk/>
            <pc:sldMk cId="308611498" sldId="258"/>
            <ac:graphicFrameMk id="43" creationId="{E564EC8A-325A-D18B-8CF5-A2C95EF032DE}"/>
          </ac:graphicFrameMkLst>
        </pc:graphicFrameChg>
        <pc:graphicFrameChg chg="add del">
          <ac:chgData name="Kalvakuntla,Varsha" userId="fcc6dc15-3758-4807-921b-d3b11f66642c" providerId="ADAL" clId="{A6740206-9DE5-46D4-B5B3-5A1C3A909AC4}" dt="2023-10-18T14:10:03.861" v="3" actId="26606"/>
          <ac:graphicFrameMkLst>
            <pc:docMk/>
            <pc:sldMk cId="308611498" sldId="258"/>
            <ac:graphicFrameMk id="45" creationId="{73190BBE-1527-93FC-EACE-B15F3F532D8D}"/>
          </ac:graphicFrameMkLst>
        </pc:graphicFrameChg>
        <pc:graphicFrameChg chg="add mod modGraphic">
          <ac:chgData name="Kalvakuntla,Varsha" userId="fcc6dc15-3758-4807-921b-d3b11f66642c" providerId="ADAL" clId="{A6740206-9DE5-46D4-B5B3-5A1C3A909AC4}" dt="2023-10-18T14:34:36.610" v="476" actId="14100"/>
          <ac:graphicFrameMkLst>
            <pc:docMk/>
            <pc:sldMk cId="308611498" sldId="258"/>
            <ac:graphicFrameMk id="47" creationId="{CC649BDE-1F48-D050-3D13-691AD37CB122}"/>
          </ac:graphicFrameMkLst>
        </pc:graphicFrameChg>
        <pc:picChg chg="mod">
          <ac:chgData name="Kalvakuntla,Varsha" userId="fcc6dc15-3758-4807-921b-d3b11f66642c" providerId="ADAL" clId="{A6740206-9DE5-46D4-B5B3-5A1C3A909AC4}" dt="2023-10-18T14:34:44.024" v="477" actId="14100"/>
          <ac:picMkLst>
            <pc:docMk/>
            <pc:sldMk cId="308611498" sldId="258"/>
            <ac:picMk id="39" creationId="{54DF44EB-77E5-0956-2D27-E5B56AEA22B9}"/>
          </ac:picMkLst>
        </pc:picChg>
        <pc:cxnChg chg="del">
          <ac:chgData name="Kalvakuntla,Varsha" userId="fcc6dc15-3758-4807-921b-d3b11f66642c" providerId="ADAL" clId="{A6740206-9DE5-46D4-B5B3-5A1C3A909AC4}" dt="2023-10-18T14:13:25.740" v="61" actId="26606"/>
          <ac:cxnSpMkLst>
            <pc:docMk/>
            <pc:sldMk cId="308611498" sldId="258"/>
            <ac:cxnSpMk id="41" creationId="{C49DA8F6-BCC1-4447-B54C-57856834B94B}"/>
          </ac:cxnSpMkLst>
        </pc:cxnChg>
      </pc:sldChg>
      <pc:sldChg chg="modSp mod">
        <pc:chgData name="Kalvakuntla,Varsha" userId="fcc6dc15-3758-4807-921b-d3b11f66642c" providerId="ADAL" clId="{A6740206-9DE5-46D4-B5B3-5A1C3A909AC4}" dt="2023-10-18T14:51:26.077" v="1270"/>
        <pc:sldMkLst>
          <pc:docMk/>
          <pc:sldMk cId="1568477023" sldId="260"/>
        </pc:sldMkLst>
        <pc:graphicFrameChg chg="mod modGraphic">
          <ac:chgData name="Kalvakuntla,Varsha" userId="fcc6dc15-3758-4807-921b-d3b11f66642c" providerId="ADAL" clId="{A6740206-9DE5-46D4-B5B3-5A1C3A909AC4}" dt="2023-10-18T14:51:26.077" v="1270"/>
          <ac:graphicFrameMkLst>
            <pc:docMk/>
            <pc:sldMk cId="1568477023" sldId="260"/>
            <ac:graphicFrameMk id="5" creationId="{415097A8-9B1A-7B35-AD92-57513D4D61AC}"/>
          </ac:graphicFrameMkLst>
        </pc:graphicFrameChg>
      </pc:sldChg>
    </pc:docChg>
  </pc:docChgLst>
  <pc:docChgLst>
    <pc:chgData name="Dhonthoju,Ajay Kumar" userId="159e5d13-8776-4e42-9e3b-6ff360bc1ed6" providerId="ADAL" clId="{AF5DDA8E-E2AB-411E-8010-7E3FB1AFCA69}"/>
    <pc:docChg chg="modSld">
      <pc:chgData name="Dhonthoju,Ajay Kumar" userId="159e5d13-8776-4e42-9e3b-6ff360bc1ed6" providerId="ADAL" clId="{AF5DDA8E-E2AB-411E-8010-7E3FB1AFCA69}" dt="2023-11-29T14:42:20.294" v="20" actId="20577"/>
      <pc:docMkLst>
        <pc:docMk/>
      </pc:docMkLst>
      <pc:sldChg chg="modSp">
        <pc:chgData name="Dhonthoju,Ajay Kumar" userId="159e5d13-8776-4e42-9e3b-6ff360bc1ed6" providerId="ADAL" clId="{AF5DDA8E-E2AB-411E-8010-7E3FB1AFCA69}" dt="2023-11-29T14:42:03.109" v="11"/>
        <pc:sldMkLst>
          <pc:docMk/>
          <pc:sldMk cId="1472563751" sldId="257"/>
        </pc:sldMkLst>
        <pc:graphicFrameChg chg="mod">
          <ac:chgData name="Dhonthoju,Ajay Kumar" userId="159e5d13-8776-4e42-9e3b-6ff360bc1ed6" providerId="ADAL" clId="{AF5DDA8E-E2AB-411E-8010-7E3FB1AFCA69}" dt="2023-11-29T14:42:03.109" v="11"/>
          <ac:graphicFrameMkLst>
            <pc:docMk/>
            <pc:sldMk cId="1472563751" sldId="257"/>
            <ac:graphicFrameMk id="33" creationId="{DCD8D0BD-15CF-1D5A-9C36-72ED1550E967}"/>
          </ac:graphicFrameMkLst>
        </pc:graphicFrameChg>
      </pc:sldChg>
      <pc:sldChg chg="modSp mod">
        <pc:chgData name="Dhonthoju,Ajay Kumar" userId="159e5d13-8776-4e42-9e3b-6ff360bc1ed6" providerId="ADAL" clId="{AF5DDA8E-E2AB-411E-8010-7E3FB1AFCA69}" dt="2023-11-29T14:42:20.294" v="20" actId="20577"/>
        <pc:sldMkLst>
          <pc:docMk/>
          <pc:sldMk cId="3851509850" sldId="259"/>
        </pc:sldMkLst>
        <pc:spChg chg="mod">
          <ac:chgData name="Dhonthoju,Ajay Kumar" userId="159e5d13-8776-4e42-9e3b-6ff360bc1ed6" providerId="ADAL" clId="{AF5DDA8E-E2AB-411E-8010-7E3FB1AFCA69}" dt="2023-11-29T14:42:20.294" v="20" actId="20577"/>
          <ac:spMkLst>
            <pc:docMk/>
            <pc:sldMk cId="3851509850" sldId="259"/>
            <ac:spMk id="3" creationId="{6C59F933-3F28-C908-7A0D-717CFE7A0037}"/>
          </ac:spMkLst>
        </pc:spChg>
      </pc:sldChg>
    </pc:docChg>
  </pc:docChgLst>
  <pc:docChgLst>
    <pc:chgData name="Dhonthoju,Ajay Kumar" userId="159e5d13-8776-4e42-9e3b-6ff360bc1ed6" providerId="ADAL" clId="{83F4953D-20D3-486B-876D-3A2C8ECAC5F9}"/>
    <pc:docChg chg="undo custSel addSld delSld modSld sldOrd">
      <pc:chgData name="Dhonthoju,Ajay Kumar" userId="159e5d13-8776-4e42-9e3b-6ff360bc1ed6" providerId="ADAL" clId="{83F4953D-20D3-486B-876D-3A2C8ECAC5F9}" dt="2023-11-27T01:23:17.882" v="1845" actId="26606"/>
      <pc:docMkLst>
        <pc:docMk/>
      </pc:docMkLst>
      <pc:sldChg chg="addSp delSp modSp mod">
        <pc:chgData name="Dhonthoju,Ajay Kumar" userId="159e5d13-8776-4e42-9e3b-6ff360bc1ed6" providerId="ADAL" clId="{83F4953D-20D3-486B-876D-3A2C8ECAC5F9}" dt="2023-11-27T00:49:41.651" v="1792" actId="26606"/>
        <pc:sldMkLst>
          <pc:docMk/>
          <pc:sldMk cId="1472563751" sldId="257"/>
        </pc:sldMkLst>
        <pc:spChg chg="mod">
          <ac:chgData name="Dhonthoju,Ajay Kumar" userId="159e5d13-8776-4e42-9e3b-6ff360bc1ed6" providerId="ADAL" clId="{83F4953D-20D3-486B-876D-3A2C8ECAC5F9}" dt="2023-11-27T00:49:41.651" v="1792" actId="26606"/>
          <ac:spMkLst>
            <pc:docMk/>
            <pc:sldMk cId="1472563751" sldId="257"/>
            <ac:spMk id="2" creationId="{A2CE84D5-B6E8-3BB1-0528-79D8A224C5EF}"/>
          </ac:spMkLst>
        </pc:spChg>
        <pc:spChg chg="del">
          <ac:chgData name="Dhonthoju,Ajay Kumar" userId="159e5d13-8776-4e42-9e3b-6ff360bc1ed6" providerId="ADAL" clId="{83F4953D-20D3-486B-876D-3A2C8ECAC5F9}" dt="2023-11-27T00:49:41.651" v="1792" actId="26606"/>
          <ac:spMkLst>
            <pc:docMk/>
            <pc:sldMk cId="1472563751" sldId="257"/>
            <ac:spMk id="19" creationId="{2659FDB4-FCBE-4A89-B46D-43D4FA54464D}"/>
          </ac:spMkLst>
        </pc:spChg>
        <pc:spChg chg="del">
          <ac:chgData name="Dhonthoju,Ajay Kumar" userId="159e5d13-8776-4e42-9e3b-6ff360bc1ed6" providerId="ADAL" clId="{83F4953D-20D3-486B-876D-3A2C8ECAC5F9}" dt="2023-11-27T00:49:41.651" v="1792" actId="26606"/>
          <ac:spMkLst>
            <pc:docMk/>
            <pc:sldMk cId="1472563751" sldId="257"/>
            <ac:spMk id="26" creationId="{58BDB0EE-D238-415B-9ED8-62AA6AB2AAD1}"/>
          </ac:spMkLst>
        </pc:spChg>
        <pc:spChg chg="del">
          <ac:chgData name="Dhonthoju,Ajay Kumar" userId="159e5d13-8776-4e42-9e3b-6ff360bc1ed6" providerId="ADAL" clId="{83F4953D-20D3-486B-876D-3A2C8ECAC5F9}" dt="2023-11-27T00:49:41.651" v="1792" actId="26606"/>
          <ac:spMkLst>
            <pc:docMk/>
            <pc:sldMk cId="1472563751" sldId="257"/>
            <ac:spMk id="28" creationId="{C5B55FC3-961D-4325-82F1-DE92B0D04E03}"/>
          </ac:spMkLst>
        </pc:spChg>
        <pc:spChg chg="del">
          <ac:chgData name="Dhonthoju,Ajay Kumar" userId="159e5d13-8776-4e42-9e3b-6ff360bc1ed6" providerId="ADAL" clId="{83F4953D-20D3-486B-876D-3A2C8ECAC5F9}" dt="2023-11-27T00:49:41.651" v="1792" actId="26606"/>
          <ac:spMkLst>
            <pc:docMk/>
            <pc:sldMk cId="1472563751" sldId="257"/>
            <ac:spMk id="30" creationId="{4C8AB332-D09E-4F28-943C-DABDD4716A3C}"/>
          </ac:spMkLst>
        </pc:spChg>
        <pc:spChg chg="add">
          <ac:chgData name="Dhonthoju,Ajay Kumar" userId="159e5d13-8776-4e42-9e3b-6ff360bc1ed6" providerId="ADAL" clId="{83F4953D-20D3-486B-876D-3A2C8ECAC5F9}" dt="2023-11-27T00:49:41.651" v="1792" actId="26606"/>
          <ac:spMkLst>
            <pc:docMk/>
            <pc:sldMk cId="1472563751" sldId="257"/>
            <ac:spMk id="38" creationId="{AE2B703B-46F9-481A-A605-82E2A828C4FA}"/>
          </ac:spMkLst>
        </pc:spChg>
        <pc:spChg chg="add">
          <ac:chgData name="Dhonthoju,Ajay Kumar" userId="159e5d13-8776-4e42-9e3b-6ff360bc1ed6" providerId="ADAL" clId="{83F4953D-20D3-486B-876D-3A2C8ECAC5F9}" dt="2023-11-27T00:49:41.651" v="1792" actId="26606"/>
          <ac:spMkLst>
            <pc:docMk/>
            <pc:sldMk cId="1472563751" sldId="257"/>
            <ac:spMk id="40" creationId="{F13BE4D7-0C3D-4906-B230-A1C5B4665CCF}"/>
          </ac:spMkLst>
        </pc:spChg>
        <pc:graphicFrameChg chg="mod modGraphic">
          <ac:chgData name="Dhonthoju,Ajay Kumar" userId="159e5d13-8776-4e42-9e3b-6ff360bc1ed6" providerId="ADAL" clId="{83F4953D-20D3-486B-876D-3A2C8ECAC5F9}" dt="2023-11-27T00:49:41.651" v="1792" actId="26606"/>
          <ac:graphicFrameMkLst>
            <pc:docMk/>
            <pc:sldMk cId="1472563751" sldId="257"/>
            <ac:graphicFrameMk id="33" creationId="{DCD8D0BD-15CF-1D5A-9C36-72ED1550E967}"/>
          </ac:graphicFrameMkLst>
        </pc:graphicFrameChg>
        <pc:cxnChg chg="del">
          <ac:chgData name="Dhonthoju,Ajay Kumar" userId="159e5d13-8776-4e42-9e3b-6ff360bc1ed6" providerId="ADAL" clId="{83F4953D-20D3-486B-876D-3A2C8ECAC5F9}" dt="2023-11-27T00:49:41.651" v="1792" actId="26606"/>
          <ac:cxnSpMkLst>
            <pc:docMk/>
            <pc:sldMk cId="1472563751" sldId="257"/>
            <ac:cxnSpMk id="20" creationId="{C8F51B3F-8331-4E4A-AE96-D47B1006EEAD}"/>
          </ac:cxnSpMkLst>
        </pc:cxnChg>
      </pc:sldChg>
      <pc:sldChg chg="ord">
        <pc:chgData name="Dhonthoju,Ajay Kumar" userId="159e5d13-8776-4e42-9e3b-6ff360bc1ed6" providerId="ADAL" clId="{83F4953D-20D3-486B-876D-3A2C8ECAC5F9}" dt="2023-11-26T05:54:45.794" v="164"/>
        <pc:sldMkLst>
          <pc:docMk/>
          <pc:sldMk cId="1568477023" sldId="260"/>
        </pc:sldMkLst>
      </pc:sldChg>
      <pc:sldChg chg="addSp delSp modSp del mod ord setClrOvrMap">
        <pc:chgData name="Dhonthoju,Ajay Kumar" userId="159e5d13-8776-4e42-9e3b-6ff360bc1ed6" providerId="ADAL" clId="{83F4953D-20D3-486B-876D-3A2C8ECAC5F9}" dt="2023-11-26T07:53:43.221" v="604" actId="47"/>
        <pc:sldMkLst>
          <pc:docMk/>
          <pc:sldMk cId="2740183727" sldId="261"/>
        </pc:sldMkLst>
        <pc:spChg chg="mod">
          <ac:chgData name="Dhonthoju,Ajay Kumar" userId="159e5d13-8776-4e42-9e3b-6ff360bc1ed6" providerId="ADAL" clId="{83F4953D-20D3-486B-876D-3A2C8ECAC5F9}" dt="2023-11-26T07:25:45.383" v="384" actId="26606"/>
          <ac:spMkLst>
            <pc:docMk/>
            <pc:sldMk cId="2740183727" sldId="261"/>
            <ac:spMk id="2" creationId="{5B20ACEE-F6D7-6836-DD00-09BCF21C205D}"/>
          </ac:spMkLst>
        </pc:spChg>
        <pc:spChg chg="del">
          <ac:chgData name="Dhonthoju,Ajay Kumar" userId="159e5d13-8776-4e42-9e3b-6ff360bc1ed6" providerId="ADAL" clId="{83F4953D-20D3-486B-876D-3A2C8ECAC5F9}" dt="2023-11-26T07:25:45.383" v="384" actId="26606"/>
          <ac:spMkLst>
            <pc:docMk/>
            <pc:sldMk cId="2740183727" sldId="261"/>
            <ac:spMk id="3" creationId="{E8E909BA-9523-FA35-6A5F-710A69F95501}"/>
          </ac:spMkLst>
        </pc:spChg>
        <pc:spChg chg="del">
          <ac:chgData name="Dhonthoju,Ajay Kumar" userId="159e5d13-8776-4e42-9e3b-6ff360bc1ed6" providerId="ADAL" clId="{83F4953D-20D3-486B-876D-3A2C8ECAC5F9}" dt="2023-11-26T07:25:45.383" v="384" actId="26606"/>
          <ac:spMkLst>
            <pc:docMk/>
            <pc:sldMk cId="2740183727" sldId="261"/>
            <ac:spMk id="8" creationId="{081EA652-8C6A-4E69-BEB9-170809474553}"/>
          </ac:spMkLst>
        </pc:spChg>
        <pc:spChg chg="del">
          <ac:chgData name="Dhonthoju,Ajay Kumar" userId="159e5d13-8776-4e42-9e3b-6ff360bc1ed6" providerId="ADAL" clId="{83F4953D-20D3-486B-876D-3A2C8ECAC5F9}" dt="2023-11-26T07:25:45.383" v="384" actId="26606"/>
          <ac:spMkLst>
            <pc:docMk/>
            <pc:sldMk cId="2740183727" sldId="261"/>
            <ac:spMk id="10" creationId="{A4026A73-1F7F-49F2-B319-8CA3B3D53269}"/>
          </ac:spMkLst>
        </pc:spChg>
        <pc:spChg chg="del">
          <ac:chgData name="Dhonthoju,Ajay Kumar" userId="159e5d13-8776-4e42-9e3b-6ff360bc1ed6" providerId="ADAL" clId="{83F4953D-20D3-486B-876D-3A2C8ECAC5F9}" dt="2023-11-26T07:25:45.383" v="384" actId="26606"/>
          <ac:spMkLst>
            <pc:docMk/>
            <pc:sldMk cId="2740183727" sldId="261"/>
            <ac:spMk id="12" creationId="{5298780A-33B9-4EA2-8F67-DE68AD62841B}"/>
          </ac:spMkLst>
        </pc:spChg>
        <pc:spChg chg="del">
          <ac:chgData name="Dhonthoju,Ajay Kumar" userId="159e5d13-8776-4e42-9e3b-6ff360bc1ed6" providerId="ADAL" clId="{83F4953D-20D3-486B-876D-3A2C8ECAC5F9}" dt="2023-11-26T07:25:45.383" v="384" actId="26606"/>
          <ac:spMkLst>
            <pc:docMk/>
            <pc:sldMk cId="2740183727" sldId="261"/>
            <ac:spMk id="14" creationId="{7F488E8B-4E1E-4402-8935-D4E6C02615C7}"/>
          </ac:spMkLst>
        </pc:spChg>
        <pc:spChg chg="add">
          <ac:chgData name="Dhonthoju,Ajay Kumar" userId="159e5d13-8776-4e42-9e3b-6ff360bc1ed6" providerId="ADAL" clId="{83F4953D-20D3-486B-876D-3A2C8ECAC5F9}" dt="2023-11-26T07:25:45.383" v="384" actId="26606"/>
          <ac:spMkLst>
            <pc:docMk/>
            <pc:sldMk cId="2740183727" sldId="261"/>
            <ac:spMk id="23" creationId="{9228552E-C8B1-4A80-8448-0787CE0FC704}"/>
          </ac:spMkLst>
        </pc:spChg>
        <pc:graphicFrameChg chg="add">
          <ac:chgData name="Dhonthoju,Ajay Kumar" userId="159e5d13-8776-4e42-9e3b-6ff360bc1ed6" providerId="ADAL" clId="{83F4953D-20D3-486B-876D-3A2C8ECAC5F9}" dt="2023-11-26T07:25:45.383" v="384" actId="26606"/>
          <ac:graphicFrameMkLst>
            <pc:docMk/>
            <pc:sldMk cId="2740183727" sldId="261"/>
            <ac:graphicFrameMk id="18" creationId="{0E755B15-1F0F-E4C9-E409-4B126B2D3B49}"/>
          </ac:graphicFrameMkLst>
        </pc:graphicFrameChg>
        <pc:picChg chg="add">
          <ac:chgData name="Dhonthoju,Ajay Kumar" userId="159e5d13-8776-4e42-9e3b-6ff360bc1ed6" providerId="ADAL" clId="{83F4953D-20D3-486B-876D-3A2C8ECAC5F9}" dt="2023-11-26T07:25:45.383" v="384" actId="26606"/>
          <ac:picMkLst>
            <pc:docMk/>
            <pc:sldMk cId="2740183727" sldId="261"/>
            <ac:picMk id="19" creationId="{67D77516-05BF-6205-D16F-B2198A61E433}"/>
          </ac:picMkLst>
        </pc:picChg>
        <pc:cxnChg chg="del">
          <ac:chgData name="Dhonthoju,Ajay Kumar" userId="159e5d13-8776-4e42-9e3b-6ff360bc1ed6" providerId="ADAL" clId="{83F4953D-20D3-486B-876D-3A2C8ECAC5F9}" dt="2023-11-26T07:25:45.383" v="384" actId="26606"/>
          <ac:cxnSpMkLst>
            <pc:docMk/>
            <pc:sldMk cId="2740183727" sldId="261"/>
            <ac:cxnSpMk id="16" creationId="{23AAC9B5-8015-485C-ACF9-A750390E9A56}"/>
          </ac:cxnSpMkLst>
        </pc:cxnChg>
      </pc:sldChg>
      <pc:sldChg chg="del">
        <pc:chgData name="Dhonthoju,Ajay Kumar" userId="159e5d13-8776-4e42-9e3b-6ff360bc1ed6" providerId="ADAL" clId="{83F4953D-20D3-486B-876D-3A2C8ECAC5F9}" dt="2023-11-27T00:15:12.300" v="902" actId="47"/>
        <pc:sldMkLst>
          <pc:docMk/>
          <pc:sldMk cId="2532462910" sldId="263"/>
        </pc:sldMkLst>
      </pc:sldChg>
      <pc:sldChg chg="addSp delSp modSp mod setClrOvrMap">
        <pc:chgData name="Dhonthoju,Ajay Kumar" userId="159e5d13-8776-4e42-9e3b-6ff360bc1ed6" providerId="ADAL" clId="{83F4953D-20D3-486B-876D-3A2C8ECAC5F9}" dt="2023-11-27T00:47:40.358" v="1781" actId="27614"/>
        <pc:sldMkLst>
          <pc:docMk/>
          <pc:sldMk cId="4001877800" sldId="264"/>
        </pc:sldMkLst>
        <pc:spChg chg="mod">
          <ac:chgData name="Dhonthoju,Ajay Kumar" userId="159e5d13-8776-4e42-9e3b-6ff360bc1ed6" providerId="ADAL" clId="{83F4953D-20D3-486B-876D-3A2C8ECAC5F9}" dt="2023-11-27T00:47:22.382" v="1780" actId="26606"/>
          <ac:spMkLst>
            <pc:docMk/>
            <pc:sldMk cId="4001877800" sldId="264"/>
            <ac:spMk id="2" creationId="{286B64DE-0A68-5C99-FC71-4E923AE6E8FA}"/>
          </ac:spMkLst>
        </pc:spChg>
        <pc:spChg chg="del mod">
          <ac:chgData name="Dhonthoju,Ajay Kumar" userId="159e5d13-8776-4e42-9e3b-6ff360bc1ed6" providerId="ADAL" clId="{83F4953D-20D3-486B-876D-3A2C8ECAC5F9}" dt="2023-11-27T00:47:22.382" v="1780" actId="26606"/>
          <ac:spMkLst>
            <pc:docMk/>
            <pc:sldMk cId="4001877800" sldId="264"/>
            <ac:spMk id="3" creationId="{EE440BA6-F219-DFE6-96DB-7601F76654C6}"/>
          </ac:spMkLst>
        </pc:spChg>
        <pc:spChg chg="del">
          <ac:chgData name="Dhonthoju,Ajay Kumar" userId="159e5d13-8776-4e42-9e3b-6ff360bc1ed6" providerId="ADAL" clId="{83F4953D-20D3-486B-876D-3A2C8ECAC5F9}" dt="2023-11-27T00:47:22.382" v="1780" actId="26606"/>
          <ac:spMkLst>
            <pc:docMk/>
            <pc:sldMk cId="4001877800" sldId="264"/>
            <ac:spMk id="8" creationId="{081EA652-8C6A-4E69-BEB9-170809474553}"/>
          </ac:spMkLst>
        </pc:spChg>
        <pc:spChg chg="del">
          <ac:chgData name="Dhonthoju,Ajay Kumar" userId="159e5d13-8776-4e42-9e3b-6ff360bc1ed6" providerId="ADAL" clId="{83F4953D-20D3-486B-876D-3A2C8ECAC5F9}" dt="2023-11-27T00:47:22.382" v="1780" actId="26606"/>
          <ac:spMkLst>
            <pc:docMk/>
            <pc:sldMk cId="4001877800" sldId="264"/>
            <ac:spMk id="10" creationId="{5298780A-33B9-4EA2-8F67-DE68AD62841B}"/>
          </ac:spMkLst>
        </pc:spChg>
        <pc:spChg chg="del">
          <ac:chgData name="Dhonthoju,Ajay Kumar" userId="159e5d13-8776-4e42-9e3b-6ff360bc1ed6" providerId="ADAL" clId="{83F4953D-20D3-486B-876D-3A2C8ECAC5F9}" dt="2023-11-27T00:47:22.382" v="1780" actId="26606"/>
          <ac:spMkLst>
            <pc:docMk/>
            <pc:sldMk cId="4001877800" sldId="264"/>
            <ac:spMk id="12" creationId="{7F488E8B-4E1E-4402-8935-D4E6C02615C7}"/>
          </ac:spMkLst>
        </pc:spChg>
        <pc:spChg chg="add">
          <ac:chgData name="Dhonthoju,Ajay Kumar" userId="159e5d13-8776-4e42-9e3b-6ff360bc1ed6" providerId="ADAL" clId="{83F4953D-20D3-486B-876D-3A2C8ECAC5F9}" dt="2023-11-27T00:47:22.382" v="1780" actId="26606"/>
          <ac:spMkLst>
            <pc:docMk/>
            <pc:sldMk cId="4001877800" sldId="264"/>
            <ac:spMk id="19" creationId="{9228552E-C8B1-4A80-8448-0787CE0FC704}"/>
          </ac:spMkLst>
        </pc:spChg>
        <pc:graphicFrameChg chg="add">
          <ac:chgData name="Dhonthoju,Ajay Kumar" userId="159e5d13-8776-4e42-9e3b-6ff360bc1ed6" providerId="ADAL" clId="{83F4953D-20D3-486B-876D-3A2C8ECAC5F9}" dt="2023-11-27T00:47:22.382" v="1780" actId="26606"/>
          <ac:graphicFrameMkLst>
            <pc:docMk/>
            <pc:sldMk cId="4001877800" sldId="264"/>
            <ac:graphicFrameMk id="14" creationId="{0B654700-5527-F4D6-55ED-517B76A40242}"/>
          </ac:graphicFrameMkLst>
        </pc:graphicFrameChg>
        <pc:picChg chg="add mod">
          <ac:chgData name="Dhonthoju,Ajay Kumar" userId="159e5d13-8776-4e42-9e3b-6ff360bc1ed6" providerId="ADAL" clId="{83F4953D-20D3-486B-876D-3A2C8ECAC5F9}" dt="2023-11-27T00:47:40.358" v="1781" actId="27614"/>
          <ac:picMkLst>
            <pc:docMk/>
            <pc:sldMk cId="4001877800" sldId="264"/>
            <ac:picMk id="15" creationId="{AF4AD8E1-E4EC-AF08-5785-588DF1B69B71}"/>
          </ac:picMkLst>
        </pc:picChg>
      </pc:sldChg>
      <pc:sldChg chg="del ord">
        <pc:chgData name="Dhonthoju,Ajay Kumar" userId="159e5d13-8776-4e42-9e3b-6ff360bc1ed6" providerId="ADAL" clId="{83F4953D-20D3-486B-876D-3A2C8ECAC5F9}" dt="2023-11-26T07:53:48.534" v="605" actId="47"/>
        <pc:sldMkLst>
          <pc:docMk/>
          <pc:sldMk cId="2918618952" sldId="265"/>
        </pc:sldMkLst>
      </pc:sldChg>
      <pc:sldChg chg="addSp delSp modSp mod">
        <pc:chgData name="Dhonthoju,Ajay Kumar" userId="159e5d13-8776-4e42-9e3b-6ff360bc1ed6" providerId="ADAL" clId="{83F4953D-20D3-486B-876D-3A2C8ECAC5F9}" dt="2023-11-27T01:23:17.882" v="1845" actId="26606"/>
        <pc:sldMkLst>
          <pc:docMk/>
          <pc:sldMk cId="3840905026" sldId="266"/>
        </pc:sldMkLst>
        <pc:spChg chg="mod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2" creationId="{28A42AC2-30FC-DF7B-BBEA-5BD050F1A208}"/>
          </ac:spMkLst>
        </pc:spChg>
        <pc:spChg chg="del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7" creationId="{934F1179-B481-4F9E-BCA3-AFB972070F83}"/>
          </ac:spMkLst>
        </pc:spChg>
        <pc:spChg chg="del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9" creationId="{827DC2C4-B485-428A-BF4A-472D2967F47F}"/>
          </ac:spMkLst>
        </pc:spChg>
        <pc:spChg chg="del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11" creationId="{EE04B5EB-F158-4507-90DD-BD23620C7CC9}"/>
          </ac:spMkLst>
        </pc:spChg>
        <pc:spChg chg="add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16" creationId="{D278ADA9-6383-4BDD-80D2-8899A402687B}"/>
          </ac:spMkLst>
        </pc:spChg>
        <pc:spChg chg="add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18" creationId="{484B7147-B0F6-40ED-B5A2-FF72BC8198B6}"/>
          </ac:spMkLst>
        </pc:spChg>
        <pc:spChg chg="add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20" creationId="{B36D2DE0-0628-4A9A-A59D-7BA8B5EB3022}"/>
          </ac:spMkLst>
        </pc:spChg>
        <pc:spChg chg="add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22" creationId="{48E405C9-94BE-41DA-928C-DEC9A8550E9F}"/>
          </ac:spMkLst>
        </pc:spChg>
        <pc:spChg chg="add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24" creationId="{D2091A72-D5BB-42AC-8FD3-F7747D90861E}"/>
          </ac:spMkLst>
        </pc:spChg>
        <pc:spChg chg="add">
          <ac:chgData name="Dhonthoju,Ajay Kumar" userId="159e5d13-8776-4e42-9e3b-6ff360bc1ed6" providerId="ADAL" clId="{83F4953D-20D3-486B-876D-3A2C8ECAC5F9}" dt="2023-11-27T01:23:17.882" v="1845" actId="26606"/>
          <ac:spMkLst>
            <pc:docMk/>
            <pc:sldMk cId="3840905026" sldId="266"/>
            <ac:spMk id="26" creationId="{6ED12BFC-A737-46AF-8411-481112D54B0C}"/>
          </ac:spMkLst>
        </pc:spChg>
      </pc:sldChg>
      <pc:sldChg chg="addSp delSp modSp new mod">
        <pc:chgData name="Dhonthoju,Ajay Kumar" userId="159e5d13-8776-4e42-9e3b-6ff360bc1ed6" providerId="ADAL" clId="{83F4953D-20D3-486B-876D-3A2C8ECAC5F9}" dt="2023-11-26T05:53:29.840" v="158" actId="1076"/>
        <pc:sldMkLst>
          <pc:docMk/>
          <pc:sldMk cId="238303427" sldId="267"/>
        </pc:sldMkLst>
        <pc:spChg chg="del">
          <ac:chgData name="Dhonthoju,Ajay Kumar" userId="159e5d13-8776-4e42-9e3b-6ff360bc1ed6" providerId="ADAL" clId="{83F4953D-20D3-486B-876D-3A2C8ECAC5F9}" dt="2023-11-26T05:16:38.161" v="1" actId="478"/>
          <ac:spMkLst>
            <pc:docMk/>
            <pc:sldMk cId="238303427" sldId="267"/>
            <ac:spMk id="2" creationId="{26AEE549-B5B3-6333-BFBC-954F5C6B164A}"/>
          </ac:spMkLst>
        </pc:spChg>
        <pc:spChg chg="del">
          <ac:chgData name="Dhonthoju,Ajay Kumar" userId="159e5d13-8776-4e42-9e3b-6ff360bc1ed6" providerId="ADAL" clId="{83F4953D-20D3-486B-876D-3A2C8ECAC5F9}" dt="2023-11-26T05:16:41.713" v="2" actId="478"/>
          <ac:spMkLst>
            <pc:docMk/>
            <pc:sldMk cId="238303427" sldId="267"/>
            <ac:spMk id="3" creationId="{51F7DD00-6DF9-3A63-0445-2E1C02E00B9F}"/>
          </ac:spMkLst>
        </pc:spChg>
        <pc:spChg chg="add del mod">
          <ac:chgData name="Dhonthoju,Ajay Kumar" userId="159e5d13-8776-4e42-9e3b-6ff360bc1ed6" providerId="ADAL" clId="{83F4953D-20D3-486B-876D-3A2C8ECAC5F9}" dt="2023-11-26T05:21:35.281" v="37" actId="478"/>
          <ac:spMkLst>
            <pc:docMk/>
            <pc:sldMk cId="238303427" sldId="267"/>
            <ac:spMk id="4" creationId="{E24EEB44-6581-BA13-CEEC-231B18428FEB}"/>
          </ac:spMkLst>
        </pc:spChg>
        <pc:spChg chg="add del">
          <ac:chgData name="Dhonthoju,Ajay Kumar" userId="159e5d13-8776-4e42-9e3b-6ff360bc1ed6" providerId="ADAL" clId="{83F4953D-20D3-486B-876D-3A2C8ECAC5F9}" dt="2023-11-26T05:18:14.195" v="26"/>
          <ac:spMkLst>
            <pc:docMk/>
            <pc:sldMk cId="238303427" sldId="267"/>
            <ac:spMk id="5" creationId="{04342160-5035-0AA5-6C03-5C6B18C3BF26}"/>
          </ac:spMkLst>
        </pc:spChg>
        <pc:spChg chg="add mod">
          <ac:chgData name="Dhonthoju,Ajay Kumar" userId="159e5d13-8776-4e42-9e3b-6ff360bc1ed6" providerId="ADAL" clId="{83F4953D-20D3-486B-876D-3A2C8ECAC5F9}" dt="2023-11-26T05:53:29.840" v="158" actId="1076"/>
          <ac:spMkLst>
            <pc:docMk/>
            <pc:sldMk cId="238303427" sldId="267"/>
            <ac:spMk id="7" creationId="{A14E9B0C-CB44-FECD-181D-F6AC111360AD}"/>
          </ac:spMkLst>
        </pc:spChg>
        <pc:graphicFrameChg chg="add mod modGraphic">
          <ac:chgData name="Dhonthoju,Ajay Kumar" userId="159e5d13-8776-4e42-9e3b-6ff360bc1ed6" providerId="ADAL" clId="{83F4953D-20D3-486B-876D-3A2C8ECAC5F9}" dt="2023-11-26T05:52:40.268" v="157" actId="20577"/>
          <ac:graphicFrameMkLst>
            <pc:docMk/>
            <pc:sldMk cId="238303427" sldId="267"/>
            <ac:graphicFrameMk id="6" creationId="{D003FE05-DD79-D256-D03B-75D7E40774C3}"/>
          </ac:graphicFrameMkLst>
        </pc:graphicFrameChg>
      </pc:sldChg>
      <pc:sldChg chg="addSp delSp modSp new mod setBg">
        <pc:chgData name="Dhonthoju,Ajay Kumar" userId="159e5d13-8776-4e42-9e3b-6ff360bc1ed6" providerId="ADAL" clId="{83F4953D-20D3-486B-876D-3A2C8ECAC5F9}" dt="2023-11-26T06:24:52.520" v="234" actId="26606"/>
        <pc:sldMkLst>
          <pc:docMk/>
          <pc:sldMk cId="1903709357" sldId="268"/>
        </pc:sldMkLst>
        <pc:spChg chg="add mod">
          <ac:chgData name="Dhonthoju,Ajay Kumar" userId="159e5d13-8776-4e42-9e3b-6ff360bc1ed6" providerId="ADAL" clId="{83F4953D-20D3-486B-876D-3A2C8ECAC5F9}" dt="2023-11-26T06:24:52.520" v="234" actId="26606"/>
          <ac:spMkLst>
            <pc:docMk/>
            <pc:sldMk cId="1903709357" sldId="268"/>
            <ac:spMk id="6" creationId="{C1E09903-86D5-7E4A-0A85-D4070E58D2B6}"/>
          </ac:spMkLst>
        </pc:spChg>
        <pc:spChg chg="add del">
          <ac:chgData name="Dhonthoju,Ajay Kumar" userId="159e5d13-8776-4e42-9e3b-6ff360bc1ed6" providerId="ADAL" clId="{83F4953D-20D3-486B-876D-3A2C8ECAC5F9}" dt="2023-11-26T06:24:52.520" v="234" actId="26606"/>
          <ac:spMkLst>
            <pc:docMk/>
            <pc:sldMk cId="1903709357" sldId="268"/>
            <ac:spMk id="10" creationId="{3DAD86CA-8235-409B-982B-5E7A033E2392}"/>
          </ac:spMkLst>
        </pc:spChg>
        <pc:spChg chg="add del">
          <ac:chgData name="Dhonthoju,Ajay Kumar" userId="159e5d13-8776-4e42-9e3b-6ff360bc1ed6" providerId="ADAL" clId="{83F4953D-20D3-486B-876D-3A2C8ECAC5F9}" dt="2023-11-26T06:24:52.520" v="234" actId="26606"/>
          <ac:spMkLst>
            <pc:docMk/>
            <pc:sldMk cId="1903709357" sldId="268"/>
            <ac:spMk id="12" creationId="{9F234FBA-3501-47B4-AE0C-AA4AFBC8F603}"/>
          </ac:spMkLst>
        </pc:spChg>
        <pc:spChg chg="add del">
          <ac:chgData name="Dhonthoju,Ajay Kumar" userId="159e5d13-8776-4e42-9e3b-6ff360bc1ed6" providerId="ADAL" clId="{83F4953D-20D3-486B-876D-3A2C8ECAC5F9}" dt="2023-11-26T06:24:52.520" v="234" actId="26606"/>
          <ac:spMkLst>
            <pc:docMk/>
            <pc:sldMk cId="1903709357" sldId="268"/>
            <ac:spMk id="14" creationId="{B5EF893B-0491-416E-9D33-BADE9600792A}"/>
          </ac:spMkLst>
        </pc:spChg>
        <pc:spChg chg="add">
          <ac:chgData name="Dhonthoju,Ajay Kumar" userId="159e5d13-8776-4e42-9e3b-6ff360bc1ed6" providerId="ADAL" clId="{83F4953D-20D3-486B-876D-3A2C8ECAC5F9}" dt="2023-11-26T06:24:52.520" v="234" actId="26606"/>
          <ac:spMkLst>
            <pc:docMk/>
            <pc:sldMk cId="1903709357" sldId="268"/>
            <ac:spMk id="2055" creationId="{2151139A-886F-4B97-8815-729AD3831BBD}"/>
          </ac:spMkLst>
        </pc:spChg>
        <pc:spChg chg="add">
          <ac:chgData name="Dhonthoju,Ajay Kumar" userId="159e5d13-8776-4e42-9e3b-6ff360bc1ed6" providerId="ADAL" clId="{83F4953D-20D3-486B-876D-3A2C8ECAC5F9}" dt="2023-11-26T06:24:52.520" v="234" actId="26606"/>
          <ac:spMkLst>
            <pc:docMk/>
            <pc:sldMk cId="1903709357" sldId="268"/>
            <ac:spMk id="2057" creationId="{AB5E08C4-8CDD-4623-A5B8-E998C6DEE3B7}"/>
          </ac:spMkLst>
        </pc:spChg>
        <pc:spChg chg="add">
          <ac:chgData name="Dhonthoju,Ajay Kumar" userId="159e5d13-8776-4e42-9e3b-6ff360bc1ed6" providerId="ADAL" clId="{83F4953D-20D3-486B-876D-3A2C8ECAC5F9}" dt="2023-11-26T06:24:52.520" v="234" actId="26606"/>
          <ac:spMkLst>
            <pc:docMk/>
            <pc:sldMk cId="1903709357" sldId="268"/>
            <ac:spMk id="2059" creationId="{15F33878-D502-4FFA-8ACE-F2AECDB2A23F}"/>
          </ac:spMkLst>
        </pc:spChg>
        <pc:spChg chg="add">
          <ac:chgData name="Dhonthoju,Ajay Kumar" userId="159e5d13-8776-4e42-9e3b-6ff360bc1ed6" providerId="ADAL" clId="{83F4953D-20D3-486B-876D-3A2C8ECAC5F9}" dt="2023-11-26T06:24:52.520" v="234" actId="26606"/>
          <ac:spMkLst>
            <pc:docMk/>
            <pc:sldMk cId="1903709357" sldId="268"/>
            <ac:spMk id="2061" creationId="{D3539FEE-81D3-4406-802E-60B20B16F4F6}"/>
          </ac:spMkLst>
        </pc:spChg>
        <pc:spChg chg="add">
          <ac:chgData name="Dhonthoju,Ajay Kumar" userId="159e5d13-8776-4e42-9e3b-6ff360bc1ed6" providerId="ADAL" clId="{83F4953D-20D3-486B-876D-3A2C8ECAC5F9}" dt="2023-11-26T06:24:52.520" v="234" actId="26606"/>
          <ac:spMkLst>
            <pc:docMk/>
            <pc:sldMk cId="1903709357" sldId="268"/>
            <ac:spMk id="2063" creationId="{DC701763-729E-462F-A5A8-E0DEFEB1E2E4}"/>
          </ac:spMkLst>
        </pc:spChg>
        <pc:picChg chg="add del">
          <ac:chgData name="Dhonthoju,Ajay Kumar" userId="159e5d13-8776-4e42-9e3b-6ff360bc1ed6" providerId="ADAL" clId="{83F4953D-20D3-486B-876D-3A2C8ECAC5F9}" dt="2023-11-26T05:59:46.684" v="167" actId="22"/>
          <ac:picMkLst>
            <pc:docMk/>
            <pc:sldMk cId="1903709357" sldId="268"/>
            <ac:picMk id="3" creationId="{DD5DDF0D-7751-E35B-CEB5-5444A8A6A929}"/>
          </ac:picMkLst>
        </pc:picChg>
        <pc:picChg chg="add mod ord">
          <ac:chgData name="Dhonthoju,Ajay Kumar" userId="159e5d13-8776-4e42-9e3b-6ff360bc1ed6" providerId="ADAL" clId="{83F4953D-20D3-486B-876D-3A2C8ECAC5F9}" dt="2023-11-26T06:24:52.520" v="234" actId="26606"/>
          <ac:picMkLst>
            <pc:docMk/>
            <pc:sldMk cId="1903709357" sldId="268"/>
            <ac:picMk id="5" creationId="{5E92329A-FF3E-8D77-EBC1-EDEB21C649BD}"/>
          </ac:picMkLst>
        </pc:picChg>
        <pc:picChg chg="add mod">
          <ac:chgData name="Dhonthoju,Ajay Kumar" userId="159e5d13-8776-4e42-9e3b-6ff360bc1ed6" providerId="ADAL" clId="{83F4953D-20D3-486B-876D-3A2C8ECAC5F9}" dt="2023-11-26T06:24:52.520" v="234" actId="26606"/>
          <ac:picMkLst>
            <pc:docMk/>
            <pc:sldMk cId="1903709357" sldId="268"/>
            <ac:picMk id="2050" creationId="{938C492F-CB34-0D4B-FCF6-BA9FC32FDC23}"/>
          </ac:picMkLst>
        </pc:picChg>
        <pc:picChg chg="add del mod">
          <ac:chgData name="Dhonthoju,Ajay Kumar" userId="159e5d13-8776-4e42-9e3b-6ff360bc1ed6" providerId="ADAL" clId="{83F4953D-20D3-486B-876D-3A2C8ECAC5F9}" dt="2023-11-26T06:24:45.117" v="233" actId="478"/>
          <ac:picMkLst>
            <pc:docMk/>
            <pc:sldMk cId="1903709357" sldId="268"/>
            <ac:picMk id="2052" creationId="{421DDD3F-F7C8-4268-D7FD-A4879B369DB3}"/>
          </ac:picMkLst>
        </pc:picChg>
        <pc:cxnChg chg="add del">
          <ac:chgData name="Dhonthoju,Ajay Kumar" userId="159e5d13-8776-4e42-9e3b-6ff360bc1ed6" providerId="ADAL" clId="{83F4953D-20D3-486B-876D-3A2C8ECAC5F9}" dt="2023-11-26T06:24:52.520" v="234" actId="26606"/>
          <ac:cxnSpMkLst>
            <pc:docMk/>
            <pc:sldMk cId="1903709357" sldId="268"/>
            <ac:cxnSpMk id="16" creationId="{469F4FF8-F8B0-4630-BA1B-0D8B324CD5FF}"/>
          </ac:cxnSpMkLst>
        </pc:cxnChg>
      </pc:sldChg>
      <pc:sldChg chg="addSp delSp modSp new mod setBg setClrOvrMap">
        <pc:chgData name="Dhonthoju,Ajay Kumar" userId="159e5d13-8776-4e42-9e3b-6ff360bc1ed6" providerId="ADAL" clId="{83F4953D-20D3-486B-876D-3A2C8ECAC5F9}" dt="2023-11-26T07:18:11.334" v="316" actId="1076"/>
        <pc:sldMkLst>
          <pc:docMk/>
          <pc:sldMk cId="565497795" sldId="269"/>
        </pc:sldMkLst>
        <pc:spChg chg="add mod ord">
          <ac:chgData name="Dhonthoju,Ajay Kumar" userId="159e5d13-8776-4e42-9e3b-6ff360bc1ed6" providerId="ADAL" clId="{83F4953D-20D3-486B-876D-3A2C8ECAC5F9}" dt="2023-11-26T07:17:53.789" v="314" actId="26606"/>
          <ac:spMkLst>
            <pc:docMk/>
            <pc:sldMk cId="565497795" sldId="269"/>
            <ac:spMk id="3" creationId="{395BEC01-6129-E9F6-520C-3569B9D52649}"/>
          </ac:spMkLst>
        </pc:spChg>
        <pc:spChg chg="add del">
          <ac:chgData name="Dhonthoju,Ajay Kumar" userId="159e5d13-8776-4e42-9e3b-6ff360bc1ed6" providerId="ADAL" clId="{83F4953D-20D3-486B-876D-3A2C8ECAC5F9}" dt="2023-11-26T07:17:53.789" v="314" actId="26606"/>
          <ac:spMkLst>
            <pc:docMk/>
            <pc:sldMk cId="565497795" sldId="269"/>
            <ac:spMk id="3087" creationId="{F6E384F5-137A-40B1-97F0-694CC6ECD59C}"/>
          </ac:spMkLst>
        </pc:spChg>
        <pc:spChg chg="add del">
          <ac:chgData name="Dhonthoju,Ajay Kumar" userId="159e5d13-8776-4e42-9e3b-6ff360bc1ed6" providerId="ADAL" clId="{83F4953D-20D3-486B-876D-3A2C8ECAC5F9}" dt="2023-11-26T07:17:53.789" v="314" actId="26606"/>
          <ac:spMkLst>
            <pc:docMk/>
            <pc:sldMk cId="565497795" sldId="269"/>
            <ac:spMk id="3089" creationId="{9DBC4630-03DA-474F-BBCB-BA3AE6B317A4}"/>
          </ac:spMkLst>
        </pc:spChg>
        <pc:spChg chg="add del">
          <ac:chgData name="Dhonthoju,Ajay Kumar" userId="159e5d13-8776-4e42-9e3b-6ff360bc1ed6" providerId="ADAL" clId="{83F4953D-20D3-486B-876D-3A2C8ECAC5F9}" dt="2023-11-26T07:17:53.789" v="314" actId="26606"/>
          <ac:spMkLst>
            <pc:docMk/>
            <pc:sldMk cId="565497795" sldId="269"/>
            <ac:spMk id="3091" creationId="{78418A25-6EAC-4140-BFE6-284E1925B5EE}"/>
          </ac:spMkLst>
        </pc:spChg>
        <pc:spChg chg="add del">
          <ac:chgData name="Dhonthoju,Ajay Kumar" userId="159e5d13-8776-4e42-9e3b-6ff360bc1ed6" providerId="ADAL" clId="{83F4953D-20D3-486B-876D-3A2C8ECAC5F9}" dt="2023-11-26T07:17:53.789" v="314" actId="26606"/>
          <ac:spMkLst>
            <pc:docMk/>
            <pc:sldMk cId="565497795" sldId="269"/>
            <ac:spMk id="3093" creationId="{31103AB2-C090-458F-B752-294F23AFA8AD}"/>
          </ac:spMkLst>
        </pc:spChg>
        <pc:picChg chg="add mod">
          <ac:chgData name="Dhonthoju,Ajay Kumar" userId="159e5d13-8776-4e42-9e3b-6ff360bc1ed6" providerId="ADAL" clId="{83F4953D-20D3-486B-876D-3A2C8ECAC5F9}" dt="2023-11-26T07:17:53.789" v="314" actId="26606"/>
          <ac:picMkLst>
            <pc:docMk/>
            <pc:sldMk cId="565497795" sldId="269"/>
            <ac:picMk id="2" creationId="{51D75FB8-493E-D415-F8D6-18F4F69B628D}"/>
          </ac:picMkLst>
        </pc:picChg>
        <pc:picChg chg="add mod">
          <ac:chgData name="Dhonthoju,Ajay Kumar" userId="159e5d13-8776-4e42-9e3b-6ff360bc1ed6" providerId="ADAL" clId="{83F4953D-20D3-486B-876D-3A2C8ECAC5F9}" dt="2023-11-26T07:18:04.339" v="315" actId="1076"/>
          <ac:picMkLst>
            <pc:docMk/>
            <pc:sldMk cId="565497795" sldId="269"/>
            <ac:picMk id="3074" creationId="{7395301B-6F3C-BDC3-670A-2EE8AD4F788A}"/>
          </ac:picMkLst>
        </pc:picChg>
        <pc:picChg chg="add mod">
          <ac:chgData name="Dhonthoju,Ajay Kumar" userId="159e5d13-8776-4e42-9e3b-6ff360bc1ed6" providerId="ADAL" clId="{83F4953D-20D3-486B-876D-3A2C8ECAC5F9}" dt="2023-11-26T07:17:53.789" v="314" actId="26606"/>
          <ac:picMkLst>
            <pc:docMk/>
            <pc:sldMk cId="565497795" sldId="269"/>
            <ac:picMk id="3076" creationId="{3275C1AC-B405-B115-30DC-CCA713B33A96}"/>
          </ac:picMkLst>
        </pc:picChg>
        <pc:picChg chg="add del mod">
          <ac:chgData name="Dhonthoju,Ajay Kumar" userId="159e5d13-8776-4e42-9e3b-6ff360bc1ed6" providerId="ADAL" clId="{83F4953D-20D3-486B-876D-3A2C8ECAC5F9}" dt="2023-11-26T07:06:22.518" v="250" actId="478"/>
          <ac:picMkLst>
            <pc:docMk/>
            <pc:sldMk cId="565497795" sldId="269"/>
            <ac:picMk id="3078" creationId="{82B0C03D-A89A-9290-64E0-1BD104DE944D}"/>
          </ac:picMkLst>
        </pc:picChg>
        <pc:picChg chg="add mod">
          <ac:chgData name="Dhonthoju,Ajay Kumar" userId="159e5d13-8776-4e42-9e3b-6ff360bc1ed6" providerId="ADAL" clId="{83F4953D-20D3-486B-876D-3A2C8ECAC5F9}" dt="2023-11-26T07:18:11.334" v="316" actId="1076"/>
          <ac:picMkLst>
            <pc:docMk/>
            <pc:sldMk cId="565497795" sldId="269"/>
            <ac:picMk id="3080" creationId="{9A39384F-F2EC-56E2-A860-2DDA7A78FE70}"/>
          </ac:picMkLst>
        </pc:picChg>
        <pc:picChg chg="add mod ord">
          <ac:chgData name="Dhonthoju,Ajay Kumar" userId="159e5d13-8776-4e42-9e3b-6ff360bc1ed6" providerId="ADAL" clId="{83F4953D-20D3-486B-876D-3A2C8ECAC5F9}" dt="2023-11-26T07:17:53.789" v="314" actId="26606"/>
          <ac:picMkLst>
            <pc:docMk/>
            <pc:sldMk cId="565497795" sldId="269"/>
            <ac:picMk id="3082" creationId="{3C748EB8-46AD-77C3-94A7-641D085B9999}"/>
          </ac:picMkLst>
        </pc:picChg>
      </pc:sldChg>
      <pc:sldChg chg="addSp modSp new mod setBg setClrOvrMap">
        <pc:chgData name="Dhonthoju,Ajay Kumar" userId="159e5d13-8776-4e42-9e3b-6ff360bc1ed6" providerId="ADAL" clId="{83F4953D-20D3-486B-876D-3A2C8ECAC5F9}" dt="2023-11-26T07:26:42.343" v="390" actId="1076"/>
        <pc:sldMkLst>
          <pc:docMk/>
          <pc:sldMk cId="1133914589" sldId="270"/>
        </pc:sldMkLst>
        <pc:spChg chg="add mod">
          <ac:chgData name="Dhonthoju,Ajay Kumar" userId="159e5d13-8776-4e42-9e3b-6ff360bc1ed6" providerId="ADAL" clId="{83F4953D-20D3-486B-876D-3A2C8ECAC5F9}" dt="2023-11-26T07:26:42.343" v="390" actId="1076"/>
          <ac:spMkLst>
            <pc:docMk/>
            <pc:sldMk cId="1133914589" sldId="270"/>
            <ac:spMk id="3" creationId="{EC33895F-A0CB-BA4D-E9DF-A33892079E39}"/>
          </ac:spMkLst>
        </pc:spChg>
        <pc:spChg chg="add">
          <ac:chgData name="Dhonthoju,Ajay Kumar" userId="159e5d13-8776-4e42-9e3b-6ff360bc1ed6" providerId="ADAL" clId="{83F4953D-20D3-486B-876D-3A2C8ECAC5F9}" dt="2023-11-26T07:23:45.101" v="352" actId="26606"/>
          <ac:spMkLst>
            <pc:docMk/>
            <pc:sldMk cId="1133914589" sldId="270"/>
            <ac:spMk id="8" creationId="{9228552E-C8B1-4A80-8448-0787CE0FC704}"/>
          </ac:spMkLst>
        </pc:spChg>
        <pc:graphicFrameChg chg="add mod modGraphic">
          <ac:chgData name="Dhonthoju,Ajay Kumar" userId="159e5d13-8776-4e42-9e3b-6ff360bc1ed6" providerId="ADAL" clId="{83F4953D-20D3-486B-876D-3A2C8ECAC5F9}" dt="2023-11-26T07:25:29.192" v="383" actId="26606"/>
          <ac:graphicFrameMkLst>
            <pc:docMk/>
            <pc:sldMk cId="1133914589" sldId="270"/>
            <ac:graphicFrameMk id="2" creationId="{BBA19DC1-26F6-7784-28D5-E2A1A8751FA8}"/>
          </ac:graphicFrameMkLst>
        </pc:graphicFrameChg>
        <pc:picChg chg="add mod">
          <ac:chgData name="Dhonthoju,Ajay Kumar" userId="159e5d13-8776-4e42-9e3b-6ff360bc1ed6" providerId="ADAL" clId="{83F4953D-20D3-486B-876D-3A2C8ECAC5F9}" dt="2023-11-26T07:26:31.422" v="389" actId="1076"/>
          <ac:picMkLst>
            <pc:docMk/>
            <pc:sldMk cId="1133914589" sldId="270"/>
            <ac:picMk id="4" creationId="{6BDFC9E7-9F33-2161-FEEC-1CE45CC3B0CD}"/>
          </ac:picMkLst>
        </pc:picChg>
      </pc:sldChg>
      <pc:sldChg chg="addSp delSp modSp new mod setBg setClrOvrMap">
        <pc:chgData name="Dhonthoju,Ajay Kumar" userId="159e5d13-8776-4e42-9e3b-6ff360bc1ed6" providerId="ADAL" clId="{83F4953D-20D3-486B-876D-3A2C8ECAC5F9}" dt="2023-11-26T07:52:17.729" v="603" actId="20577"/>
        <pc:sldMkLst>
          <pc:docMk/>
          <pc:sldMk cId="3375094766" sldId="271"/>
        </pc:sldMkLst>
        <pc:spChg chg="add del">
          <ac:chgData name="Dhonthoju,Ajay Kumar" userId="159e5d13-8776-4e42-9e3b-6ff360bc1ed6" providerId="ADAL" clId="{83F4953D-20D3-486B-876D-3A2C8ECAC5F9}" dt="2023-11-26T07:30:12.357" v="393" actId="22"/>
          <ac:spMkLst>
            <pc:docMk/>
            <pc:sldMk cId="3375094766" sldId="271"/>
            <ac:spMk id="3" creationId="{2CA43167-FD33-6B77-0E4D-F3EF35451CAA}"/>
          </ac:spMkLst>
        </pc:spChg>
        <pc:spChg chg="add del mod">
          <ac:chgData name="Dhonthoju,Ajay Kumar" userId="159e5d13-8776-4e42-9e3b-6ff360bc1ed6" providerId="ADAL" clId="{83F4953D-20D3-486B-876D-3A2C8ECAC5F9}" dt="2023-11-26T07:45:35.583" v="527" actId="478"/>
          <ac:spMkLst>
            <pc:docMk/>
            <pc:sldMk cId="3375094766" sldId="271"/>
            <ac:spMk id="5" creationId="{20BCC8B7-E01B-D799-2BB9-21AA7E59182C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10" creationId="{8AA2FEA4-55DF-0724-82B3-C17D2CE287AA}"/>
          </ac:spMkLst>
        </pc:spChg>
        <pc:spChg chg="add del">
          <ac:chgData name="Dhonthoju,Ajay Kumar" userId="159e5d13-8776-4e42-9e3b-6ff360bc1ed6" providerId="ADAL" clId="{83F4953D-20D3-486B-876D-3A2C8ECAC5F9}" dt="2023-11-26T07:33:01.554" v="409" actId="26606"/>
          <ac:spMkLst>
            <pc:docMk/>
            <pc:sldMk cId="3375094766" sldId="271"/>
            <ac:spMk id="11" creationId="{A7AE9375-4664-4DB2-922D-2782A6E439AC}"/>
          </ac:spMkLst>
        </pc:spChg>
        <pc:spChg chg="add del">
          <ac:chgData name="Dhonthoju,Ajay Kumar" userId="159e5d13-8776-4e42-9e3b-6ff360bc1ed6" providerId="ADAL" clId="{83F4953D-20D3-486B-876D-3A2C8ECAC5F9}" dt="2023-11-26T07:40:08.593" v="472" actId="26606"/>
          <ac:spMkLst>
            <pc:docMk/>
            <pc:sldMk cId="3375094766" sldId="271"/>
            <ac:spMk id="12" creationId="{9228552E-C8B1-4A80-8448-0787CE0FC704}"/>
          </ac:spMkLst>
        </pc:spChg>
        <pc:spChg chg="add del">
          <ac:chgData name="Dhonthoju,Ajay Kumar" userId="159e5d13-8776-4e42-9e3b-6ff360bc1ed6" providerId="ADAL" clId="{83F4953D-20D3-486B-876D-3A2C8ECAC5F9}" dt="2023-11-26T07:33:01.554" v="409" actId="26606"/>
          <ac:spMkLst>
            <pc:docMk/>
            <pc:sldMk cId="3375094766" sldId="271"/>
            <ac:spMk id="15" creationId="{9DD005C1-8C51-42D6-9BEE-B9B83849743D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17" creationId="{C629B805-8A7E-37D2-339D-92947EB21992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18" creationId="{A29372D7-B635-F232-D517-400B834EE16A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19" creationId="{C8080080-DDAF-E753-C894-F63B438B2555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20" creationId="{50594DF6-756D-E2DE-E590-E0FA00A2E019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21" creationId="{B0E0E513-6EB4-E98F-AC28-613ADE243D3A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22" creationId="{542BF993-4885-1900-89FB-BD683E48C36F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23" creationId="{A65E9579-FE3F-17E3-48A5-F643A94F20AC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24" creationId="{F9DBA3C6-EF46-7CE0-55BE-E6A288A4A29B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25" creationId="{5A239790-07F8-FC0F-FC22-E63493FB57AC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26" creationId="{D92610AA-5E60-495E-6746-D71094F3655A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27" creationId="{BDCDCEAF-FBA0-ED4C-FBF9-A6656FC3423B}"/>
          </ac:spMkLst>
        </pc:spChg>
        <pc:spChg chg="mod">
          <ac:chgData name="Dhonthoju,Ajay Kumar" userId="159e5d13-8776-4e42-9e3b-6ff360bc1ed6" providerId="ADAL" clId="{83F4953D-20D3-486B-876D-3A2C8ECAC5F9}" dt="2023-11-26T07:40:04.926" v="468" actId="18245"/>
          <ac:spMkLst>
            <pc:docMk/>
            <pc:sldMk cId="3375094766" sldId="271"/>
            <ac:spMk id="28" creationId="{387FCA77-C88C-7B69-44D8-EA28E474DA81}"/>
          </ac:spMkLst>
        </pc:spChg>
        <pc:spChg chg="mod">
          <ac:chgData name="Dhonthoju,Ajay Kumar" userId="159e5d13-8776-4e42-9e3b-6ff360bc1ed6" providerId="ADAL" clId="{83F4953D-20D3-486B-876D-3A2C8ECAC5F9}" dt="2023-11-26T07:39:40.829" v="465" actId="18245"/>
          <ac:spMkLst>
            <pc:docMk/>
            <pc:sldMk cId="3375094766" sldId="271"/>
            <ac:spMk id="29" creationId="{0E2AF364-C53D-7107-2682-40185FF894C6}"/>
          </ac:spMkLst>
        </pc:spChg>
        <pc:spChg chg="add del">
          <ac:chgData name="Dhonthoju,Ajay Kumar" userId="159e5d13-8776-4e42-9e3b-6ff360bc1ed6" providerId="ADAL" clId="{83F4953D-20D3-486B-876D-3A2C8ECAC5F9}" dt="2023-11-26T07:40:01.827" v="467" actId="11529"/>
          <ac:spMkLst>
            <pc:docMk/>
            <pc:sldMk cId="3375094766" sldId="271"/>
            <ac:spMk id="30" creationId="{B83A790C-A8C3-8E06-7A76-165660A63CE7}"/>
          </ac:spMkLst>
        </pc:spChg>
        <pc:spChg chg="add del mod">
          <ac:chgData name="Dhonthoju,Ajay Kumar" userId="159e5d13-8776-4e42-9e3b-6ff360bc1ed6" providerId="ADAL" clId="{83F4953D-20D3-486B-876D-3A2C8ECAC5F9}" dt="2023-11-26T07:45:31" v="526" actId="478"/>
          <ac:spMkLst>
            <pc:docMk/>
            <pc:sldMk cId="3375094766" sldId="271"/>
            <ac:spMk id="31" creationId="{8CF3444B-5C91-1706-A7CB-45DF3909C858}"/>
          </ac:spMkLst>
        </pc:spChg>
        <pc:spChg chg="add del mod">
          <ac:chgData name="Dhonthoju,Ajay Kumar" userId="159e5d13-8776-4e42-9e3b-6ff360bc1ed6" providerId="ADAL" clId="{83F4953D-20D3-486B-876D-3A2C8ECAC5F9}" dt="2023-11-26T07:45:27.209" v="525" actId="478"/>
          <ac:spMkLst>
            <pc:docMk/>
            <pc:sldMk cId="3375094766" sldId="271"/>
            <ac:spMk id="32" creationId="{D6FF85DC-27CE-5604-8D12-EA2FD14D00DE}"/>
          </ac:spMkLst>
        </pc:spChg>
        <pc:spChg chg="add del mod">
          <ac:chgData name="Dhonthoju,Ajay Kumar" userId="159e5d13-8776-4e42-9e3b-6ff360bc1ed6" providerId="ADAL" clId="{83F4953D-20D3-486B-876D-3A2C8ECAC5F9}" dt="2023-11-26T07:45:21.385" v="523" actId="478"/>
          <ac:spMkLst>
            <pc:docMk/>
            <pc:sldMk cId="3375094766" sldId="271"/>
            <ac:spMk id="33" creationId="{AF5FF9DC-FD42-0AE2-2912-11EDF16DE382}"/>
          </ac:spMkLst>
        </pc:spChg>
        <pc:spChg chg="add del mod">
          <ac:chgData name="Dhonthoju,Ajay Kumar" userId="159e5d13-8776-4e42-9e3b-6ff360bc1ed6" providerId="ADAL" clId="{83F4953D-20D3-486B-876D-3A2C8ECAC5F9}" dt="2023-11-26T07:45:11.502" v="518" actId="767"/>
          <ac:spMkLst>
            <pc:docMk/>
            <pc:sldMk cId="3375094766" sldId="271"/>
            <ac:spMk id="34" creationId="{F5AB805F-2292-145D-9F2F-822DC39B25A9}"/>
          </ac:spMkLst>
        </pc:spChg>
        <pc:spChg chg="add del mod">
          <ac:chgData name="Dhonthoju,Ajay Kumar" userId="159e5d13-8776-4e42-9e3b-6ff360bc1ed6" providerId="ADAL" clId="{83F4953D-20D3-486B-876D-3A2C8ECAC5F9}" dt="2023-11-26T07:45:11.463" v="516" actId="767"/>
          <ac:spMkLst>
            <pc:docMk/>
            <pc:sldMk cId="3375094766" sldId="271"/>
            <ac:spMk id="35" creationId="{89D477C9-8908-D9EE-2CE3-63EAB4015750}"/>
          </ac:spMkLst>
        </pc:spChg>
        <pc:spChg chg="add del mod">
          <ac:chgData name="Dhonthoju,Ajay Kumar" userId="159e5d13-8776-4e42-9e3b-6ff360bc1ed6" providerId="ADAL" clId="{83F4953D-20D3-486B-876D-3A2C8ECAC5F9}" dt="2023-11-26T07:45:10.757" v="514" actId="767"/>
          <ac:spMkLst>
            <pc:docMk/>
            <pc:sldMk cId="3375094766" sldId="271"/>
            <ac:spMk id="36" creationId="{DBA2C633-3A70-BDD4-73DE-EC95E43BCD41}"/>
          </ac:spMkLst>
        </pc:spChg>
        <pc:spChg chg="add del mod">
          <ac:chgData name="Dhonthoju,Ajay Kumar" userId="159e5d13-8776-4e42-9e3b-6ff360bc1ed6" providerId="ADAL" clId="{83F4953D-20D3-486B-876D-3A2C8ECAC5F9}" dt="2023-11-26T07:46:35.133" v="532" actId="26606"/>
          <ac:spMkLst>
            <pc:docMk/>
            <pc:sldMk cId="3375094766" sldId="271"/>
            <ac:spMk id="38" creationId="{37F94E70-E808-5DF7-B6FE-34E6CDE06E51}"/>
          </ac:spMkLst>
        </pc:spChg>
        <pc:spChg chg="add mod">
          <ac:chgData name="Dhonthoju,Ajay Kumar" userId="159e5d13-8776-4e42-9e3b-6ff360bc1ed6" providerId="ADAL" clId="{83F4953D-20D3-486B-876D-3A2C8ECAC5F9}" dt="2023-11-26T07:52:17.729" v="603" actId="20577"/>
          <ac:spMkLst>
            <pc:docMk/>
            <pc:sldMk cId="3375094766" sldId="271"/>
            <ac:spMk id="39" creationId="{373DCAF2-315A-8C0D-C976-6AD4D94B038E}"/>
          </ac:spMkLst>
        </pc:spChg>
        <pc:spChg chg="add">
          <ac:chgData name="Dhonthoju,Ajay Kumar" userId="159e5d13-8776-4e42-9e3b-6ff360bc1ed6" providerId="ADAL" clId="{83F4953D-20D3-486B-876D-3A2C8ECAC5F9}" dt="2023-11-26T07:46:35.133" v="532" actId="26606"/>
          <ac:spMkLst>
            <pc:docMk/>
            <pc:sldMk cId="3375094766" sldId="271"/>
            <ac:spMk id="44" creationId="{BACC6370-2D7E-4714-9D71-7542949D7D5D}"/>
          </ac:spMkLst>
        </pc:spChg>
        <pc:spChg chg="add">
          <ac:chgData name="Dhonthoju,Ajay Kumar" userId="159e5d13-8776-4e42-9e3b-6ff360bc1ed6" providerId="ADAL" clId="{83F4953D-20D3-486B-876D-3A2C8ECAC5F9}" dt="2023-11-26T07:46:35.133" v="532" actId="26606"/>
          <ac:spMkLst>
            <pc:docMk/>
            <pc:sldMk cId="3375094766" sldId="271"/>
            <ac:spMk id="46" creationId="{F68B3F68-107C-434F-AA38-110D5EA91B85}"/>
          </ac:spMkLst>
        </pc:spChg>
        <pc:spChg chg="add">
          <ac:chgData name="Dhonthoju,Ajay Kumar" userId="159e5d13-8776-4e42-9e3b-6ff360bc1ed6" providerId="ADAL" clId="{83F4953D-20D3-486B-876D-3A2C8ECAC5F9}" dt="2023-11-26T07:46:35.133" v="532" actId="26606"/>
          <ac:spMkLst>
            <pc:docMk/>
            <pc:sldMk cId="3375094766" sldId="271"/>
            <ac:spMk id="48" creationId="{AAD0DBB9-1A4B-4391-81D4-CB19F9AB918A}"/>
          </ac:spMkLst>
        </pc:spChg>
        <pc:spChg chg="add">
          <ac:chgData name="Dhonthoju,Ajay Kumar" userId="159e5d13-8776-4e42-9e3b-6ff360bc1ed6" providerId="ADAL" clId="{83F4953D-20D3-486B-876D-3A2C8ECAC5F9}" dt="2023-11-26T07:46:35.133" v="532" actId="26606"/>
          <ac:spMkLst>
            <pc:docMk/>
            <pc:sldMk cId="3375094766" sldId="271"/>
            <ac:spMk id="50" creationId="{063BBA22-50EA-4C4D-BE05-F1CE4E63AA56}"/>
          </ac:spMkLst>
        </pc:spChg>
        <pc:grpChg chg="mod">
          <ac:chgData name="Dhonthoju,Ajay Kumar" userId="159e5d13-8776-4e42-9e3b-6ff360bc1ed6" providerId="ADAL" clId="{83F4953D-20D3-486B-876D-3A2C8ECAC5F9}" dt="2023-11-26T07:40:04.926" v="468" actId="18245"/>
          <ac:grpSpMkLst>
            <pc:docMk/>
            <pc:sldMk cId="3375094766" sldId="271"/>
            <ac:grpSpMk id="6" creationId="{D4835323-C216-AE72-5388-D980E57F01DD}"/>
          </ac:grpSpMkLst>
        </pc:grpChg>
        <pc:graphicFrameChg chg="add del mod">
          <ac:chgData name="Dhonthoju,Ajay Kumar" userId="159e5d13-8776-4e42-9e3b-6ff360bc1ed6" providerId="ADAL" clId="{83F4953D-20D3-486B-876D-3A2C8ECAC5F9}" dt="2023-11-26T07:33:01.554" v="409" actId="26606"/>
          <ac:graphicFrameMkLst>
            <pc:docMk/>
            <pc:sldMk cId="3375094766" sldId="271"/>
            <ac:graphicFrameMk id="7" creationId="{4B5C996C-2F59-8190-FFBD-6136A2D54EF7}"/>
          </ac:graphicFrameMkLst>
        </pc:graphicFrameChg>
        <pc:graphicFrameChg chg="add del">
          <ac:chgData name="Dhonthoju,Ajay Kumar" userId="159e5d13-8776-4e42-9e3b-6ff360bc1ed6" providerId="ADAL" clId="{83F4953D-20D3-486B-876D-3A2C8ECAC5F9}" dt="2023-11-26T07:35:42.657" v="445" actId="26606"/>
          <ac:graphicFrameMkLst>
            <pc:docMk/>
            <pc:sldMk cId="3375094766" sldId="271"/>
            <ac:graphicFrameMk id="9" creationId="{E53CC35E-D1E8-C9D1-5BBF-A98C68FB2481}"/>
          </ac:graphicFrameMkLst>
        </pc:graphicFrameChg>
        <pc:graphicFrameChg chg="add del mod">
          <ac:chgData name="Dhonthoju,Ajay Kumar" userId="159e5d13-8776-4e42-9e3b-6ff360bc1ed6" providerId="ADAL" clId="{83F4953D-20D3-486B-876D-3A2C8ECAC5F9}" dt="2023-11-26T07:40:08.593" v="472" actId="26606"/>
          <ac:graphicFrameMkLst>
            <pc:docMk/>
            <pc:sldMk cId="3375094766" sldId="271"/>
            <ac:graphicFrameMk id="16" creationId="{50231F5C-C6A7-6CD5-C61F-9EB793B01A54}"/>
          </ac:graphicFrameMkLst>
        </pc:graphicFrameChg>
        <pc:graphicFrameChg chg="add mod">
          <ac:chgData name="Dhonthoju,Ajay Kumar" userId="159e5d13-8776-4e42-9e3b-6ff360bc1ed6" providerId="ADAL" clId="{83F4953D-20D3-486B-876D-3A2C8ECAC5F9}" dt="2023-11-26T07:51:56.219" v="597"/>
          <ac:graphicFrameMkLst>
            <pc:docMk/>
            <pc:sldMk cId="3375094766" sldId="271"/>
            <ac:graphicFrameMk id="40" creationId="{7AE2CE6C-4A2E-C7E9-63E6-220E8392FBAF}"/>
          </ac:graphicFrameMkLst>
        </pc:graphicFrameChg>
        <pc:picChg chg="add del">
          <ac:chgData name="Dhonthoju,Ajay Kumar" userId="159e5d13-8776-4e42-9e3b-6ff360bc1ed6" providerId="ADAL" clId="{83F4953D-20D3-486B-876D-3A2C8ECAC5F9}" dt="2023-11-26T07:35:42.657" v="445" actId="26606"/>
          <ac:picMkLst>
            <pc:docMk/>
            <pc:sldMk cId="3375094766" sldId="271"/>
            <ac:picMk id="8" creationId="{66EA8410-29D3-7F55-E315-A22EE5691242}"/>
          </ac:picMkLst>
        </pc:picChg>
        <pc:picChg chg="add del mod">
          <ac:chgData name="Dhonthoju,Ajay Kumar" userId="159e5d13-8776-4e42-9e3b-6ff360bc1ed6" providerId="ADAL" clId="{83F4953D-20D3-486B-876D-3A2C8ECAC5F9}" dt="2023-11-26T07:40:08.593" v="472" actId="26606"/>
          <ac:picMkLst>
            <pc:docMk/>
            <pc:sldMk cId="3375094766" sldId="271"/>
            <ac:picMk id="14" creationId="{95376AC6-989A-2E13-D12E-3ECBEC2A59E9}"/>
          </ac:picMkLst>
        </pc:picChg>
        <pc:cxnChg chg="add del">
          <ac:chgData name="Dhonthoju,Ajay Kumar" userId="159e5d13-8776-4e42-9e3b-6ff360bc1ed6" providerId="ADAL" clId="{83F4953D-20D3-486B-876D-3A2C8ECAC5F9}" dt="2023-11-26T07:33:01.554" v="409" actId="26606"/>
          <ac:cxnSpMkLst>
            <pc:docMk/>
            <pc:sldMk cId="3375094766" sldId="271"/>
            <ac:cxnSpMk id="13" creationId="{EE504C98-6397-41C1-A8D8-2D9C4ED307E0}"/>
          </ac:cxnSpMkLst>
        </pc:cxnChg>
      </pc:sldChg>
      <pc:sldChg chg="addSp delSp modSp new mod setBg">
        <pc:chgData name="Dhonthoju,Ajay Kumar" userId="159e5d13-8776-4e42-9e3b-6ff360bc1ed6" providerId="ADAL" clId="{83F4953D-20D3-486B-876D-3A2C8ECAC5F9}" dt="2023-11-26T23:17:23.736" v="832" actId="1076"/>
        <pc:sldMkLst>
          <pc:docMk/>
          <pc:sldMk cId="3849472959" sldId="272"/>
        </pc:sldMkLst>
        <pc:spChg chg="add mod">
          <ac:chgData name="Dhonthoju,Ajay Kumar" userId="159e5d13-8776-4e42-9e3b-6ff360bc1ed6" providerId="ADAL" clId="{83F4953D-20D3-486B-876D-3A2C8ECAC5F9}" dt="2023-11-26T23:07:56.450" v="734" actId="26606"/>
          <ac:spMkLst>
            <pc:docMk/>
            <pc:sldMk cId="3849472959" sldId="272"/>
            <ac:spMk id="4" creationId="{4D81ACB0-A373-A727-F709-163A25FDEC8B}"/>
          </ac:spMkLst>
        </pc:spChg>
        <pc:spChg chg="add">
          <ac:chgData name="Dhonthoju,Ajay Kumar" userId="159e5d13-8776-4e42-9e3b-6ff360bc1ed6" providerId="ADAL" clId="{83F4953D-20D3-486B-876D-3A2C8ECAC5F9}" dt="2023-11-26T23:07:56.450" v="734" actId="26606"/>
          <ac:spMkLst>
            <pc:docMk/>
            <pc:sldMk cId="3849472959" sldId="272"/>
            <ac:spMk id="9" creationId="{32AEEBC8-9D30-42EF-95F2-386C2653FBF0}"/>
          </ac:spMkLst>
        </pc:spChg>
        <pc:spChg chg="add">
          <ac:chgData name="Dhonthoju,Ajay Kumar" userId="159e5d13-8776-4e42-9e3b-6ff360bc1ed6" providerId="ADAL" clId="{83F4953D-20D3-486B-876D-3A2C8ECAC5F9}" dt="2023-11-26T23:07:56.450" v="734" actId="26606"/>
          <ac:spMkLst>
            <pc:docMk/>
            <pc:sldMk cId="3849472959" sldId="272"/>
            <ac:spMk id="11" creationId="{3529E97A-97C3-40EA-8A04-5C02398D568F}"/>
          </ac:spMkLst>
        </pc:spChg>
        <pc:spChg chg="add">
          <ac:chgData name="Dhonthoju,Ajay Kumar" userId="159e5d13-8776-4e42-9e3b-6ff360bc1ed6" providerId="ADAL" clId="{83F4953D-20D3-486B-876D-3A2C8ECAC5F9}" dt="2023-11-26T23:07:56.450" v="734" actId="26606"/>
          <ac:spMkLst>
            <pc:docMk/>
            <pc:sldMk cId="3849472959" sldId="272"/>
            <ac:spMk id="13" creationId="{59FA8C2E-A5A7-4490-927A-7CD58343EDBB}"/>
          </ac:spMkLst>
        </pc:spChg>
        <pc:picChg chg="add del mod ord">
          <ac:chgData name="Dhonthoju,Ajay Kumar" userId="159e5d13-8776-4e42-9e3b-6ff360bc1ed6" providerId="ADAL" clId="{83F4953D-20D3-486B-876D-3A2C8ECAC5F9}" dt="2023-11-26T23:16:42.806" v="828" actId="478"/>
          <ac:picMkLst>
            <pc:docMk/>
            <pc:sldMk cId="3849472959" sldId="272"/>
            <ac:picMk id="3" creationId="{65441584-2442-7148-0C3C-FB4C13114163}"/>
          </ac:picMkLst>
        </pc:picChg>
        <pc:picChg chg="add mod">
          <ac:chgData name="Dhonthoju,Ajay Kumar" userId="159e5d13-8776-4e42-9e3b-6ff360bc1ed6" providerId="ADAL" clId="{83F4953D-20D3-486B-876D-3A2C8ECAC5F9}" dt="2023-11-26T23:17:23.736" v="832" actId="1076"/>
          <ac:picMkLst>
            <pc:docMk/>
            <pc:sldMk cId="3849472959" sldId="272"/>
            <ac:picMk id="6" creationId="{B4A1B20E-F6EA-3AC9-58A6-D529585B635C}"/>
          </ac:picMkLst>
        </pc:picChg>
      </pc:sldChg>
      <pc:sldChg chg="addSp modSp new mod setBg">
        <pc:chgData name="Dhonthoju,Ajay Kumar" userId="159e5d13-8776-4e42-9e3b-6ff360bc1ed6" providerId="ADAL" clId="{83F4953D-20D3-486B-876D-3A2C8ECAC5F9}" dt="2023-11-26T23:07:20.705" v="733" actId="26606"/>
        <pc:sldMkLst>
          <pc:docMk/>
          <pc:sldMk cId="3342306679" sldId="273"/>
        </pc:sldMkLst>
        <pc:spChg chg="add mod">
          <ac:chgData name="Dhonthoju,Ajay Kumar" userId="159e5d13-8776-4e42-9e3b-6ff360bc1ed6" providerId="ADAL" clId="{83F4953D-20D3-486B-876D-3A2C8ECAC5F9}" dt="2023-11-26T23:07:20.705" v="733" actId="26606"/>
          <ac:spMkLst>
            <pc:docMk/>
            <pc:sldMk cId="3342306679" sldId="273"/>
            <ac:spMk id="6" creationId="{C7440F77-10EA-96C2-C27A-AF951B2CFCAC}"/>
          </ac:spMkLst>
        </pc:spChg>
        <pc:spChg chg="add mod">
          <ac:chgData name="Dhonthoju,Ajay Kumar" userId="159e5d13-8776-4e42-9e3b-6ff360bc1ed6" providerId="ADAL" clId="{83F4953D-20D3-486B-876D-3A2C8ECAC5F9}" dt="2023-11-26T23:07:20.705" v="733" actId="26606"/>
          <ac:spMkLst>
            <pc:docMk/>
            <pc:sldMk cId="3342306679" sldId="273"/>
            <ac:spMk id="7" creationId="{88B98A8E-2424-1894-0950-00FCDFD63D60}"/>
          </ac:spMkLst>
        </pc:spChg>
        <pc:spChg chg="add">
          <ac:chgData name="Dhonthoju,Ajay Kumar" userId="159e5d13-8776-4e42-9e3b-6ff360bc1ed6" providerId="ADAL" clId="{83F4953D-20D3-486B-876D-3A2C8ECAC5F9}" dt="2023-11-26T23:07:20.705" v="733" actId="26606"/>
          <ac:spMkLst>
            <pc:docMk/>
            <pc:sldMk cId="3342306679" sldId="273"/>
            <ac:spMk id="12" creationId="{2D2B266D-3625-4584-A5C3-7D3F672CFF30}"/>
          </ac:spMkLst>
        </pc:spChg>
        <pc:spChg chg="add">
          <ac:chgData name="Dhonthoju,Ajay Kumar" userId="159e5d13-8776-4e42-9e3b-6ff360bc1ed6" providerId="ADAL" clId="{83F4953D-20D3-486B-876D-3A2C8ECAC5F9}" dt="2023-11-26T23:07:20.705" v="733" actId="26606"/>
          <ac:spMkLst>
            <pc:docMk/>
            <pc:sldMk cId="3342306679" sldId="273"/>
            <ac:spMk id="14" creationId="{A5D2A5D1-BA0D-47D3-B051-DA7743C46E28}"/>
          </ac:spMkLst>
        </pc:spChg>
        <pc:picChg chg="add mod">
          <ac:chgData name="Dhonthoju,Ajay Kumar" userId="159e5d13-8776-4e42-9e3b-6ff360bc1ed6" providerId="ADAL" clId="{83F4953D-20D3-486B-876D-3A2C8ECAC5F9}" dt="2023-11-26T23:07:20.705" v="733" actId="26606"/>
          <ac:picMkLst>
            <pc:docMk/>
            <pc:sldMk cId="3342306679" sldId="273"/>
            <ac:picMk id="3" creationId="{D6E926A0-02F7-E57C-0DB6-57CA6EACF4ED}"/>
          </ac:picMkLst>
        </pc:picChg>
        <pc:picChg chg="add mod">
          <ac:chgData name="Dhonthoju,Ajay Kumar" userId="159e5d13-8776-4e42-9e3b-6ff360bc1ed6" providerId="ADAL" clId="{83F4953D-20D3-486B-876D-3A2C8ECAC5F9}" dt="2023-11-26T23:07:20.705" v="733" actId="26606"/>
          <ac:picMkLst>
            <pc:docMk/>
            <pc:sldMk cId="3342306679" sldId="273"/>
            <ac:picMk id="5" creationId="{F2573197-1AE3-BE0B-5A87-C6930B1D39CE}"/>
          </ac:picMkLst>
        </pc:picChg>
      </pc:sldChg>
      <pc:sldChg chg="addSp modSp new mod setBg">
        <pc:chgData name="Dhonthoju,Ajay Kumar" userId="159e5d13-8776-4e42-9e3b-6ff360bc1ed6" providerId="ADAL" clId="{83F4953D-20D3-486B-876D-3A2C8ECAC5F9}" dt="2023-11-26T23:15:32.325" v="827" actId="1076"/>
        <pc:sldMkLst>
          <pc:docMk/>
          <pc:sldMk cId="236482675" sldId="274"/>
        </pc:sldMkLst>
        <pc:spChg chg="add mod">
          <ac:chgData name="Dhonthoju,Ajay Kumar" userId="159e5d13-8776-4e42-9e3b-6ff360bc1ed6" providerId="ADAL" clId="{83F4953D-20D3-486B-876D-3A2C8ECAC5F9}" dt="2023-11-26T23:14:53.801" v="795" actId="113"/>
          <ac:spMkLst>
            <pc:docMk/>
            <pc:sldMk cId="236482675" sldId="274"/>
            <ac:spMk id="6" creationId="{409F097B-3B84-AAEA-B7BD-8353260114C9}"/>
          </ac:spMkLst>
        </pc:spChg>
        <pc:spChg chg="add mod">
          <ac:chgData name="Dhonthoju,Ajay Kumar" userId="159e5d13-8776-4e42-9e3b-6ff360bc1ed6" providerId="ADAL" clId="{83F4953D-20D3-486B-876D-3A2C8ECAC5F9}" dt="2023-11-26T23:15:32.325" v="827" actId="1076"/>
          <ac:spMkLst>
            <pc:docMk/>
            <pc:sldMk cId="236482675" sldId="274"/>
            <ac:spMk id="7" creationId="{89CE5B69-5442-F86D-17AA-3CC3CB53A53C}"/>
          </ac:spMkLst>
        </pc:spChg>
        <pc:spChg chg="add">
          <ac:chgData name="Dhonthoju,Ajay Kumar" userId="159e5d13-8776-4e42-9e3b-6ff360bc1ed6" providerId="ADAL" clId="{83F4953D-20D3-486B-876D-3A2C8ECAC5F9}" dt="2023-11-26T23:14:09.874" v="747" actId="26606"/>
          <ac:spMkLst>
            <pc:docMk/>
            <pc:sldMk cId="236482675" sldId="274"/>
            <ac:spMk id="10" creationId="{5F9CFCE6-877F-4858-B8BD-2C52CA8AFBC4}"/>
          </ac:spMkLst>
        </pc:spChg>
        <pc:spChg chg="add">
          <ac:chgData name="Dhonthoju,Ajay Kumar" userId="159e5d13-8776-4e42-9e3b-6ff360bc1ed6" providerId="ADAL" clId="{83F4953D-20D3-486B-876D-3A2C8ECAC5F9}" dt="2023-11-26T23:14:09.874" v="747" actId="26606"/>
          <ac:spMkLst>
            <pc:docMk/>
            <pc:sldMk cId="236482675" sldId="274"/>
            <ac:spMk id="12" creationId="{8213F8A0-12AE-4514-8372-0DD766EC28EE}"/>
          </ac:spMkLst>
        </pc:spChg>
        <pc:spChg chg="add">
          <ac:chgData name="Dhonthoju,Ajay Kumar" userId="159e5d13-8776-4e42-9e3b-6ff360bc1ed6" providerId="ADAL" clId="{83F4953D-20D3-486B-876D-3A2C8ECAC5F9}" dt="2023-11-26T23:14:09.874" v="747" actId="26606"/>
          <ac:spMkLst>
            <pc:docMk/>
            <pc:sldMk cId="236482675" sldId="274"/>
            <ac:spMk id="14" creationId="{9EFF17D4-9A8C-4CE5-B096-D8CCD4400437}"/>
          </ac:spMkLst>
        </pc:spChg>
        <pc:picChg chg="add mod ord">
          <ac:chgData name="Dhonthoju,Ajay Kumar" userId="159e5d13-8776-4e42-9e3b-6ff360bc1ed6" providerId="ADAL" clId="{83F4953D-20D3-486B-876D-3A2C8ECAC5F9}" dt="2023-11-26T23:14:09.874" v="747" actId="26606"/>
          <ac:picMkLst>
            <pc:docMk/>
            <pc:sldMk cId="236482675" sldId="274"/>
            <ac:picMk id="3" creationId="{8AA1301E-23C0-4187-076A-C5F9112C198D}"/>
          </ac:picMkLst>
        </pc:picChg>
        <pc:picChg chg="add mod">
          <ac:chgData name="Dhonthoju,Ajay Kumar" userId="159e5d13-8776-4e42-9e3b-6ff360bc1ed6" providerId="ADAL" clId="{83F4953D-20D3-486B-876D-3A2C8ECAC5F9}" dt="2023-11-26T23:15:01.704" v="796" actId="14100"/>
          <ac:picMkLst>
            <pc:docMk/>
            <pc:sldMk cId="236482675" sldId="274"/>
            <ac:picMk id="5" creationId="{55C89CD0-84AF-CE17-02D8-1129C174F5FA}"/>
          </ac:picMkLst>
        </pc:picChg>
      </pc:sldChg>
      <pc:sldChg chg="addSp delSp modSp new mod setBg">
        <pc:chgData name="Dhonthoju,Ajay Kumar" userId="159e5d13-8776-4e42-9e3b-6ff360bc1ed6" providerId="ADAL" clId="{83F4953D-20D3-486B-876D-3A2C8ECAC5F9}" dt="2023-11-26T23:54:53.481" v="869" actId="14100"/>
        <pc:sldMkLst>
          <pc:docMk/>
          <pc:sldMk cId="676200354" sldId="275"/>
        </pc:sldMkLst>
        <pc:spChg chg="add">
          <ac:chgData name="Dhonthoju,Ajay Kumar" userId="159e5d13-8776-4e42-9e3b-6ff360bc1ed6" providerId="ADAL" clId="{83F4953D-20D3-486B-876D-3A2C8ECAC5F9}" dt="2023-11-26T23:43:00.017" v="843" actId="26606"/>
          <ac:spMkLst>
            <pc:docMk/>
            <pc:sldMk cId="676200354" sldId="275"/>
            <ac:spMk id="10" creationId="{5F9CFCE6-877F-4858-B8BD-2C52CA8AFBC4}"/>
          </ac:spMkLst>
        </pc:spChg>
        <pc:spChg chg="add">
          <ac:chgData name="Dhonthoju,Ajay Kumar" userId="159e5d13-8776-4e42-9e3b-6ff360bc1ed6" providerId="ADAL" clId="{83F4953D-20D3-486B-876D-3A2C8ECAC5F9}" dt="2023-11-26T23:43:00.017" v="843" actId="26606"/>
          <ac:spMkLst>
            <pc:docMk/>
            <pc:sldMk cId="676200354" sldId="275"/>
            <ac:spMk id="12" creationId="{8213F8A0-12AE-4514-8372-0DD766EC28EE}"/>
          </ac:spMkLst>
        </pc:spChg>
        <pc:spChg chg="add">
          <ac:chgData name="Dhonthoju,Ajay Kumar" userId="159e5d13-8776-4e42-9e3b-6ff360bc1ed6" providerId="ADAL" clId="{83F4953D-20D3-486B-876D-3A2C8ECAC5F9}" dt="2023-11-26T23:43:00.017" v="843" actId="26606"/>
          <ac:spMkLst>
            <pc:docMk/>
            <pc:sldMk cId="676200354" sldId="275"/>
            <ac:spMk id="14" creationId="{9EFF17D4-9A8C-4CE5-B096-D8CCD4400437}"/>
          </ac:spMkLst>
        </pc:spChg>
        <pc:picChg chg="add del mod">
          <ac:chgData name="Dhonthoju,Ajay Kumar" userId="159e5d13-8776-4e42-9e3b-6ff360bc1ed6" providerId="ADAL" clId="{83F4953D-20D3-486B-876D-3A2C8ECAC5F9}" dt="2023-11-26T23:43:28.156" v="848" actId="21"/>
          <ac:picMkLst>
            <pc:docMk/>
            <pc:sldMk cId="676200354" sldId="275"/>
            <ac:picMk id="3" creationId="{844FAABC-0E09-06ED-A324-E1EC05A15205}"/>
          </ac:picMkLst>
        </pc:picChg>
        <pc:picChg chg="add mod">
          <ac:chgData name="Dhonthoju,Ajay Kumar" userId="159e5d13-8776-4e42-9e3b-6ff360bc1ed6" providerId="ADAL" clId="{83F4953D-20D3-486B-876D-3A2C8ECAC5F9}" dt="2023-11-26T23:43:53.262" v="854" actId="1076"/>
          <ac:picMkLst>
            <pc:docMk/>
            <pc:sldMk cId="676200354" sldId="275"/>
            <ac:picMk id="5" creationId="{8F647052-70FC-4CA8-EEEC-64DC75D00740}"/>
          </ac:picMkLst>
        </pc:picChg>
        <pc:picChg chg="add mod">
          <ac:chgData name="Dhonthoju,Ajay Kumar" userId="159e5d13-8776-4e42-9e3b-6ff360bc1ed6" providerId="ADAL" clId="{83F4953D-20D3-486B-876D-3A2C8ECAC5F9}" dt="2023-11-26T23:43:44.665" v="853" actId="1076"/>
          <ac:picMkLst>
            <pc:docMk/>
            <pc:sldMk cId="676200354" sldId="275"/>
            <ac:picMk id="6" creationId="{97F24AC9-939A-F5C9-FB94-1C9D4B702B23}"/>
          </ac:picMkLst>
        </pc:picChg>
        <pc:picChg chg="add mod">
          <ac:chgData name="Dhonthoju,Ajay Kumar" userId="159e5d13-8776-4e42-9e3b-6ff360bc1ed6" providerId="ADAL" clId="{83F4953D-20D3-486B-876D-3A2C8ECAC5F9}" dt="2023-11-26T23:54:53.481" v="869" actId="14100"/>
          <ac:picMkLst>
            <pc:docMk/>
            <pc:sldMk cId="676200354" sldId="275"/>
            <ac:picMk id="8" creationId="{A7C23EEE-0A67-B768-BC4F-7959E329A27B}"/>
          </ac:picMkLst>
        </pc:picChg>
        <pc:picChg chg="add mod">
          <ac:chgData name="Dhonthoju,Ajay Kumar" userId="159e5d13-8776-4e42-9e3b-6ff360bc1ed6" providerId="ADAL" clId="{83F4953D-20D3-486B-876D-3A2C8ECAC5F9}" dt="2023-11-26T23:54:48.721" v="868" actId="1076"/>
          <ac:picMkLst>
            <pc:docMk/>
            <pc:sldMk cId="676200354" sldId="275"/>
            <ac:picMk id="11" creationId="{1AEB7C20-8358-8DAE-1D47-826960B03D06}"/>
          </ac:picMkLst>
        </pc:picChg>
      </pc:sldChg>
      <pc:sldChg chg="new del">
        <pc:chgData name="Dhonthoju,Ajay Kumar" userId="159e5d13-8776-4e42-9e3b-6ff360bc1ed6" providerId="ADAL" clId="{83F4953D-20D3-486B-876D-3A2C8ECAC5F9}" dt="2023-11-26T23:36:30.580" v="834" actId="680"/>
        <pc:sldMkLst>
          <pc:docMk/>
          <pc:sldMk cId="2962348107" sldId="275"/>
        </pc:sldMkLst>
      </pc:sldChg>
      <pc:sldChg chg="addSp modSp new mod">
        <pc:chgData name="Dhonthoju,Ajay Kumar" userId="159e5d13-8776-4e42-9e3b-6ff360bc1ed6" providerId="ADAL" clId="{83F4953D-20D3-486B-876D-3A2C8ECAC5F9}" dt="2023-11-26T23:56:49.795" v="876" actId="1076"/>
        <pc:sldMkLst>
          <pc:docMk/>
          <pc:sldMk cId="1926961765" sldId="276"/>
        </pc:sldMkLst>
        <pc:picChg chg="add mod">
          <ac:chgData name="Dhonthoju,Ajay Kumar" userId="159e5d13-8776-4e42-9e3b-6ff360bc1ed6" providerId="ADAL" clId="{83F4953D-20D3-486B-876D-3A2C8ECAC5F9}" dt="2023-11-26T23:56:46.653" v="875" actId="1076"/>
          <ac:picMkLst>
            <pc:docMk/>
            <pc:sldMk cId="1926961765" sldId="276"/>
            <ac:picMk id="3" creationId="{ADC3E635-1DBD-C2E5-2E57-5CE0D8FD1EF8}"/>
          </ac:picMkLst>
        </pc:picChg>
        <pc:picChg chg="add mod">
          <ac:chgData name="Dhonthoju,Ajay Kumar" userId="159e5d13-8776-4e42-9e3b-6ff360bc1ed6" providerId="ADAL" clId="{83F4953D-20D3-486B-876D-3A2C8ECAC5F9}" dt="2023-11-26T23:56:49.795" v="876" actId="1076"/>
          <ac:picMkLst>
            <pc:docMk/>
            <pc:sldMk cId="1926961765" sldId="276"/>
            <ac:picMk id="5" creationId="{7964F4AB-9FF2-CDC9-4009-EE07D3901E0C}"/>
          </ac:picMkLst>
        </pc:picChg>
      </pc:sldChg>
      <pc:sldChg chg="addSp delSp modSp new mod setBg">
        <pc:chgData name="Dhonthoju,Ajay Kumar" userId="159e5d13-8776-4e42-9e3b-6ff360bc1ed6" providerId="ADAL" clId="{83F4953D-20D3-486B-876D-3A2C8ECAC5F9}" dt="2023-11-27T00:01:53.154" v="901" actId="14100"/>
        <pc:sldMkLst>
          <pc:docMk/>
          <pc:sldMk cId="3353794641" sldId="277"/>
        </pc:sldMkLst>
        <pc:spChg chg="add del">
          <ac:chgData name="Dhonthoju,Ajay Kumar" userId="159e5d13-8776-4e42-9e3b-6ff360bc1ed6" providerId="ADAL" clId="{83F4953D-20D3-486B-876D-3A2C8ECAC5F9}" dt="2023-11-27T00:01:18.183" v="891" actId="26606"/>
          <ac:spMkLst>
            <pc:docMk/>
            <pc:sldMk cId="3353794641" sldId="277"/>
            <ac:spMk id="7" creationId="{9E90EB45-EEE9-4563-8179-65EF62AE0978}"/>
          </ac:spMkLst>
        </pc:spChg>
        <pc:spChg chg="add del">
          <ac:chgData name="Dhonthoju,Ajay Kumar" userId="159e5d13-8776-4e42-9e3b-6ff360bc1ed6" providerId="ADAL" clId="{83F4953D-20D3-486B-876D-3A2C8ECAC5F9}" dt="2023-11-27T00:01:18.183" v="891" actId="26606"/>
          <ac:spMkLst>
            <pc:docMk/>
            <pc:sldMk cId="3353794641" sldId="277"/>
            <ac:spMk id="8" creationId="{23D0EF74-AD1E-4FD9-914D-8EC9058EBBA3}"/>
          </ac:spMkLst>
        </pc:spChg>
        <pc:spChg chg="add del">
          <ac:chgData name="Dhonthoju,Ajay Kumar" userId="159e5d13-8776-4e42-9e3b-6ff360bc1ed6" providerId="ADAL" clId="{83F4953D-20D3-486B-876D-3A2C8ECAC5F9}" dt="2023-11-27T00:01:09.567" v="887" actId="26606"/>
          <ac:spMkLst>
            <pc:docMk/>
            <pc:sldMk cId="3353794641" sldId="277"/>
            <ac:spMk id="10" creationId="{A9F529C3-C941-49FD-8C67-82F134F64BDB}"/>
          </ac:spMkLst>
        </pc:spChg>
        <pc:spChg chg="add">
          <ac:chgData name="Dhonthoju,Ajay Kumar" userId="159e5d13-8776-4e42-9e3b-6ff360bc1ed6" providerId="ADAL" clId="{83F4953D-20D3-486B-876D-3A2C8ECAC5F9}" dt="2023-11-27T00:01:18.200" v="892" actId="26606"/>
          <ac:spMkLst>
            <pc:docMk/>
            <pc:sldMk cId="3353794641" sldId="277"/>
            <ac:spMk id="11" creationId="{A169D286-F4D7-4C8B-A6BD-D05384C7F1D8}"/>
          </ac:spMkLst>
        </pc:spChg>
        <pc:spChg chg="add del">
          <ac:chgData name="Dhonthoju,Ajay Kumar" userId="159e5d13-8776-4e42-9e3b-6ff360bc1ed6" providerId="ADAL" clId="{83F4953D-20D3-486B-876D-3A2C8ECAC5F9}" dt="2023-11-27T00:01:09.567" v="887" actId="26606"/>
          <ac:spMkLst>
            <pc:docMk/>
            <pc:sldMk cId="3353794641" sldId="277"/>
            <ac:spMk id="12" creationId="{20586029-32A0-47E5-9AEC-AE3ABA6B94D0}"/>
          </ac:spMkLst>
        </pc:spChg>
        <pc:spChg chg="add">
          <ac:chgData name="Dhonthoju,Ajay Kumar" userId="159e5d13-8776-4e42-9e3b-6ff360bc1ed6" providerId="ADAL" clId="{83F4953D-20D3-486B-876D-3A2C8ECAC5F9}" dt="2023-11-27T00:01:18.200" v="892" actId="26606"/>
          <ac:spMkLst>
            <pc:docMk/>
            <pc:sldMk cId="3353794641" sldId="277"/>
            <ac:spMk id="13" creationId="{39E8235E-135E-4261-8F54-2B316E493C42}"/>
          </ac:spMkLst>
        </pc:spChg>
        <pc:spChg chg="add">
          <ac:chgData name="Dhonthoju,Ajay Kumar" userId="159e5d13-8776-4e42-9e3b-6ff360bc1ed6" providerId="ADAL" clId="{83F4953D-20D3-486B-876D-3A2C8ECAC5F9}" dt="2023-11-27T00:01:18.200" v="892" actId="26606"/>
          <ac:spMkLst>
            <pc:docMk/>
            <pc:sldMk cId="3353794641" sldId="277"/>
            <ac:spMk id="15" creationId="{D4ED8EC3-4D57-4620-93CE-4E6661F09A3E}"/>
          </ac:spMkLst>
        </pc:spChg>
        <pc:spChg chg="add">
          <ac:chgData name="Dhonthoju,Ajay Kumar" userId="159e5d13-8776-4e42-9e3b-6ff360bc1ed6" providerId="ADAL" clId="{83F4953D-20D3-486B-876D-3A2C8ECAC5F9}" dt="2023-11-27T00:01:18.200" v="892" actId="26606"/>
          <ac:spMkLst>
            <pc:docMk/>
            <pc:sldMk cId="3353794641" sldId="277"/>
            <ac:spMk id="16" creationId="{83BCB34A-2F40-4F41-8488-A134C1C155B7}"/>
          </ac:spMkLst>
        </pc:spChg>
        <pc:spChg chg="add">
          <ac:chgData name="Dhonthoju,Ajay Kumar" userId="159e5d13-8776-4e42-9e3b-6ff360bc1ed6" providerId="ADAL" clId="{83F4953D-20D3-486B-876D-3A2C8ECAC5F9}" dt="2023-11-27T00:01:18.200" v="892" actId="26606"/>
          <ac:spMkLst>
            <pc:docMk/>
            <pc:sldMk cId="3353794641" sldId="277"/>
            <ac:spMk id="18" creationId="{F78382DC-4207-465E-B379-1E16448AA222}"/>
          </ac:spMkLst>
        </pc:spChg>
        <pc:picChg chg="add mod ord">
          <ac:chgData name="Dhonthoju,Ajay Kumar" userId="159e5d13-8776-4e42-9e3b-6ff360bc1ed6" providerId="ADAL" clId="{83F4953D-20D3-486B-876D-3A2C8ECAC5F9}" dt="2023-11-27T00:01:39.022" v="897" actId="14100"/>
          <ac:picMkLst>
            <pc:docMk/>
            <pc:sldMk cId="3353794641" sldId="277"/>
            <ac:picMk id="3" creationId="{457FF411-CAF9-97AE-9DE3-C1560CA6CF7E}"/>
          </ac:picMkLst>
        </pc:picChg>
        <pc:picChg chg="add mod">
          <ac:chgData name="Dhonthoju,Ajay Kumar" userId="159e5d13-8776-4e42-9e3b-6ff360bc1ed6" providerId="ADAL" clId="{83F4953D-20D3-486B-876D-3A2C8ECAC5F9}" dt="2023-11-27T00:01:53.154" v="901" actId="14100"/>
          <ac:picMkLst>
            <pc:docMk/>
            <pc:sldMk cId="3353794641" sldId="277"/>
            <ac:picMk id="5" creationId="{07FADE46-5003-1BFD-9609-0F27B3AAD247}"/>
          </ac:picMkLst>
        </pc:picChg>
        <pc:cxnChg chg="add del">
          <ac:chgData name="Dhonthoju,Ajay Kumar" userId="159e5d13-8776-4e42-9e3b-6ff360bc1ed6" providerId="ADAL" clId="{83F4953D-20D3-486B-876D-3A2C8ECAC5F9}" dt="2023-11-27T00:01:09.567" v="887" actId="26606"/>
          <ac:cxnSpMkLst>
            <pc:docMk/>
            <pc:sldMk cId="3353794641" sldId="277"/>
            <ac:cxnSpMk id="14" creationId="{8C730EAB-A532-4295-A302-FB4B90DB9F5E}"/>
          </ac:cxnSpMkLst>
        </pc:cxnChg>
      </pc:sldChg>
      <pc:sldChg chg="addSp modSp new mod setBg">
        <pc:chgData name="Dhonthoju,Ajay Kumar" userId="159e5d13-8776-4e42-9e3b-6ff360bc1ed6" providerId="ADAL" clId="{83F4953D-20D3-486B-876D-3A2C8ECAC5F9}" dt="2023-11-27T01:22:59.268" v="1844" actId="113"/>
        <pc:sldMkLst>
          <pc:docMk/>
          <pc:sldMk cId="4013445964" sldId="278"/>
        </pc:sldMkLst>
        <pc:spChg chg="add mod">
          <ac:chgData name="Dhonthoju,Ajay Kumar" userId="159e5d13-8776-4e42-9e3b-6ff360bc1ed6" providerId="ADAL" clId="{83F4953D-20D3-486B-876D-3A2C8ECAC5F9}" dt="2023-11-27T01:22:59.268" v="1844" actId="113"/>
          <ac:spMkLst>
            <pc:docMk/>
            <pc:sldMk cId="4013445964" sldId="278"/>
            <ac:spMk id="2" creationId="{49CC19A3-2FEE-799A-5564-519C9FDE42AE}"/>
          </ac:spMkLst>
        </pc:spChg>
        <pc:spChg chg="add mod">
          <ac:chgData name="Dhonthoju,Ajay Kumar" userId="159e5d13-8776-4e42-9e3b-6ff360bc1ed6" providerId="ADAL" clId="{83F4953D-20D3-486B-876D-3A2C8ECAC5F9}" dt="2023-11-27T01:21:52.774" v="1836" actId="1076"/>
          <ac:spMkLst>
            <pc:docMk/>
            <pc:sldMk cId="4013445964" sldId="278"/>
            <ac:spMk id="3" creationId="{E779783E-55C9-F2CA-0D22-73D08DBC96D5}"/>
          </ac:spMkLst>
        </pc:spChg>
        <pc:grpChg chg="add">
          <ac:chgData name="Dhonthoju,Ajay Kumar" userId="159e5d13-8776-4e42-9e3b-6ff360bc1ed6" providerId="ADAL" clId="{83F4953D-20D3-486B-876D-3A2C8ECAC5F9}" dt="2023-11-27T00:35:02.501" v="1526" actId="26606"/>
          <ac:grpSpMkLst>
            <pc:docMk/>
            <pc:sldMk cId="4013445964" sldId="278"/>
            <ac:grpSpMk id="9" creationId="{114ED94A-C85D-4CD3-4205-438D21CE6B38}"/>
          </ac:grpSpMkLst>
        </pc:grpChg>
        <pc:graphicFrameChg chg="add mod modGraphic">
          <ac:chgData name="Dhonthoju,Ajay Kumar" userId="159e5d13-8776-4e42-9e3b-6ff360bc1ed6" providerId="ADAL" clId="{83F4953D-20D3-486B-876D-3A2C8ECAC5F9}" dt="2023-11-27T01:22:48.935" v="1842" actId="14100"/>
          <ac:graphicFrameMkLst>
            <pc:docMk/>
            <pc:sldMk cId="4013445964" sldId="278"/>
            <ac:graphicFrameMk id="4" creationId="{1716490D-00DC-3D0D-8F6A-3B44D2C7B265}"/>
          </ac:graphicFrameMkLst>
        </pc:graphicFrameChg>
      </pc:sldChg>
    </pc:docChg>
  </pc:docChgLst>
  <pc:docChgLst>
    <pc:chgData name="Lakkakula,Sailaja" userId="3e1d3ece-f73f-4961-b746-e46fdd9415fc" providerId="ADAL" clId="{73915ECA-FA32-47D3-B6BD-8196FC11698D}"/>
    <pc:docChg chg="undo custSel modSld">
      <pc:chgData name="Lakkakula,Sailaja" userId="3e1d3ece-f73f-4961-b746-e46fdd9415fc" providerId="ADAL" clId="{73915ECA-FA32-47D3-B6BD-8196FC11698D}" dt="2023-10-07T00:23:19.724" v="149" actId="20577"/>
      <pc:docMkLst>
        <pc:docMk/>
      </pc:docMkLst>
      <pc:sldChg chg="modSp mod">
        <pc:chgData name="Lakkakula,Sailaja" userId="3e1d3ece-f73f-4961-b746-e46fdd9415fc" providerId="ADAL" clId="{73915ECA-FA32-47D3-B6BD-8196FC11698D}" dt="2023-10-07T00:15:30.846" v="15" actId="113"/>
        <pc:sldMkLst>
          <pc:docMk/>
          <pc:sldMk cId="1656087003" sldId="256"/>
        </pc:sldMkLst>
        <pc:spChg chg="mod">
          <ac:chgData name="Lakkakula,Sailaja" userId="3e1d3ece-f73f-4961-b746-e46fdd9415fc" providerId="ADAL" clId="{73915ECA-FA32-47D3-B6BD-8196FC11698D}" dt="2023-10-07T00:15:30.846" v="15" actId="113"/>
          <ac:spMkLst>
            <pc:docMk/>
            <pc:sldMk cId="1656087003" sldId="256"/>
            <ac:spMk id="3" creationId="{CCAFC3E0-B045-2685-1238-7C5C00F46F5E}"/>
          </ac:spMkLst>
        </pc:spChg>
      </pc:sldChg>
      <pc:sldChg chg="modSp mod">
        <pc:chgData name="Lakkakula,Sailaja" userId="3e1d3ece-f73f-4961-b746-e46fdd9415fc" providerId="ADAL" clId="{73915ECA-FA32-47D3-B6BD-8196FC11698D}" dt="2023-10-07T00:13:33.044" v="3" actId="20577"/>
        <pc:sldMkLst>
          <pc:docMk/>
          <pc:sldMk cId="3851509850" sldId="259"/>
        </pc:sldMkLst>
        <pc:spChg chg="mod">
          <ac:chgData name="Lakkakula,Sailaja" userId="3e1d3ece-f73f-4961-b746-e46fdd9415fc" providerId="ADAL" clId="{73915ECA-FA32-47D3-B6BD-8196FC11698D}" dt="2023-10-07T00:13:33.044" v="3" actId="20577"/>
          <ac:spMkLst>
            <pc:docMk/>
            <pc:sldMk cId="3851509850" sldId="259"/>
            <ac:spMk id="3" creationId="{6C59F933-3F28-C908-7A0D-717CFE7A0037}"/>
          </ac:spMkLst>
        </pc:spChg>
      </pc:sldChg>
      <pc:sldChg chg="modSp mod">
        <pc:chgData name="Lakkakula,Sailaja" userId="3e1d3ece-f73f-4961-b746-e46fdd9415fc" providerId="ADAL" clId="{73915ECA-FA32-47D3-B6BD-8196FC11698D}" dt="2023-10-07T00:23:19.724" v="149" actId="20577"/>
        <pc:sldMkLst>
          <pc:docMk/>
          <pc:sldMk cId="4001877800" sldId="264"/>
        </pc:sldMkLst>
        <pc:spChg chg="mod">
          <ac:chgData name="Lakkakula,Sailaja" userId="3e1d3ece-f73f-4961-b746-e46fdd9415fc" providerId="ADAL" clId="{73915ECA-FA32-47D3-B6BD-8196FC11698D}" dt="2023-10-07T00:23:19.724" v="149" actId="20577"/>
          <ac:spMkLst>
            <pc:docMk/>
            <pc:sldMk cId="4001877800" sldId="264"/>
            <ac:spMk id="3" creationId="{EE440BA6-F219-DFE6-96DB-7601F76654C6}"/>
          </ac:spMkLst>
        </pc:spChg>
      </pc:sldChg>
      <pc:sldChg chg="modSp mod">
        <pc:chgData name="Lakkakula,Sailaja" userId="3e1d3ece-f73f-4961-b746-e46fdd9415fc" providerId="ADAL" clId="{73915ECA-FA32-47D3-B6BD-8196FC11698D}" dt="2023-10-07T00:22:06.894" v="117" actId="14100"/>
        <pc:sldMkLst>
          <pc:docMk/>
          <pc:sldMk cId="2918618952" sldId="265"/>
        </pc:sldMkLst>
        <pc:spChg chg="mod">
          <ac:chgData name="Lakkakula,Sailaja" userId="3e1d3ece-f73f-4961-b746-e46fdd9415fc" providerId="ADAL" clId="{73915ECA-FA32-47D3-B6BD-8196FC11698D}" dt="2023-10-07T00:22:06.894" v="117" actId="14100"/>
          <ac:spMkLst>
            <pc:docMk/>
            <pc:sldMk cId="2918618952" sldId="265"/>
            <ac:spMk id="2" creationId="{ECC172A6-00AE-0513-C971-90E5FA54D4D0}"/>
          </ac:spMkLst>
        </pc:spChg>
        <pc:picChg chg="mod">
          <ac:chgData name="Lakkakula,Sailaja" userId="3e1d3ece-f73f-4961-b746-e46fdd9415fc" providerId="ADAL" clId="{73915ECA-FA32-47D3-B6BD-8196FC11698D}" dt="2023-10-07T00:20:38.928" v="95" actId="14100"/>
          <ac:picMkLst>
            <pc:docMk/>
            <pc:sldMk cId="2918618952" sldId="265"/>
            <ac:picMk id="6" creationId="{9BE2E1CE-3F46-7F5C-2CAA-809D56F5D25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2.svg"/><Relationship Id="rId4" Type="http://schemas.openxmlformats.org/officeDocument/2006/relationships/image" Target="../media/image10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2.svg"/><Relationship Id="rId4" Type="http://schemas.openxmlformats.org/officeDocument/2006/relationships/image" Target="../media/image10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568BB-29CA-47FC-AE3A-1A0A856E930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5748E1-99D6-4721-BCBF-786E73AA17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Seller and Customer login capabilities; sellers upload art with pricing, customers explore and purchase artworks.</a:t>
          </a:r>
        </a:p>
      </dgm:t>
    </dgm:pt>
    <dgm:pt modelId="{BABE7064-DBB4-4849-A216-EB7579B84741}" type="parTrans" cxnId="{46E9F2F1-56BF-4A64-9219-709C5C6913A5}">
      <dgm:prSet/>
      <dgm:spPr/>
      <dgm:t>
        <a:bodyPr/>
        <a:lstStyle/>
        <a:p>
          <a:endParaRPr lang="en-US"/>
        </a:p>
      </dgm:t>
    </dgm:pt>
    <dgm:pt modelId="{0B11C131-3319-4540-A229-99FA7F8D027E}" type="sibTrans" cxnId="{46E9F2F1-56BF-4A64-9219-709C5C6913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7AD9EF-088B-4743-BA67-A52539A40E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identification, art upload and display, price control, and secure purchase capabilities are key components.</a:t>
          </a:r>
        </a:p>
      </dgm:t>
    </dgm:pt>
    <dgm:pt modelId="{9343432E-5DB9-4DDD-AC6A-EAE6ED7E8FDF}" type="parTrans" cxnId="{8C580497-753C-4153-B351-5D50369D47FE}">
      <dgm:prSet/>
      <dgm:spPr/>
      <dgm:t>
        <a:bodyPr/>
        <a:lstStyle/>
        <a:p>
          <a:endParaRPr lang="en-US"/>
        </a:p>
      </dgm:t>
    </dgm:pt>
    <dgm:pt modelId="{6B6D2527-209F-4D63-9F18-99324CC4AC2E}" type="sibTrans" cxnId="{8C580497-753C-4153-B351-5D50369D47FE}">
      <dgm:prSet/>
      <dgm:spPr/>
      <dgm:t>
        <a:bodyPr/>
        <a:lstStyle/>
        <a:p>
          <a:endParaRPr lang="en-US"/>
        </a:p>
      </dgm:t>
    </dgm:pt>
    <dgm:pt modelId="{FCD42E7B-0971-4DF2-961F-537296988EFE}" type="pres">
      <dgm:prSet presAssocID="{B77568BB-29CA-47FC-AE3A-1A0A856E930A}" presName="root" presStyleCnt="0">
        <dgm:presLayoutVars>
          <dgm:dir/>
          <dgm:resizeHandles val="exact"/>
        </dgm:presLayoutVars>
      </dgm:prSet>
      <dgm:spPr/>
    </dgm:pt>
    <dgm:pt modelId="{D71ADF50-6454-4886-B3F3-08B1E301FF36}" type="pres">
      <dgm:prSet presAssocID="{B77568BB-29CA-47FC-AE3A-1A0A856E930A}" presName="container" presStyleCnt="0">
        <dgm:presLayoutVars>
          <dgm:dir/>
          <dgm:resizeHandles val="exact"/>
        </dgm:presLayoutVars>
      </dgm:prSet>
      <dgm:spPr/>
    </dgm:pt>
    <dgm:pt modelId="{B11065A1-CC67-4250-91F2-D75090B8A046}" type="pres">
      <dgm:prSet presAssocID="{415748E1-99D6-4721-BCBF-786E73AA17F0}" presName="compNode" presStyleCnt="0"/>
      <dgm:spPr/>
    </dgm:pt>
    <dgm:pt modelId="{1320AA7B-708C-4A78-9DA7-EB274902C878}" type="pres">
      <dgm:prSet presAssocID="{415748E1-99D6-4721-BCBF-786E73AA17F0}" presName="iconBgRect" presStyleLbl="bgShp" presStyleIdx="0" presStyleCnt="2"/>
      <dgm:spPr/>
    </dgm:pt>
    <dgm:pt modelId="{15BE09A7-805C-416A-9DF0-698F1D49F826}" type="pres">
      <dgm:prSet presAssocID="{415748E1-99D6-4721-BCBF-786E73AA17F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0CD5E185-C443-4A52-B505-C0C36507AF0B}" type="pres">
      <dgm:prSet presAssocID="{415748E1-99D6-4721-BCBF-786E73AA17F0}" presName="spaceRect" presStyleCnt="0"/>
      <dgm:spPr/>
    </dgm:pt>
    <dgm:pt modelId="{836EDDE4-027C-44F6-BFE3-3CAA927EFC0A}" type="pres">
      <dgm:prSet presAssocID="{415748E1-99D6-4721-BCBF-786E73AA17F0}" presName="textRect" presStyleLbl="revTx" presStyleIdx="0" presStyleCnt="2">
        <dgm:presLayoutVars>
          <dgm:chMax val="1"/>
          <dgm:chPref val="1"/>
        </dgm:presLayoutVars>
      </dgm:prSet>
      <dgm:spPr/>
    </dgm:pt>
    <dgm:pt modelId="{CA66DB28-9F3C-4E55-B135-1764A5A514BD}" type="pres">
      <dgm:prSet presAssocID="{0B11C131-3319-4540-A229-99FA7F8D027E}" presName="sibTrans" presStyleLbl="sibTrans2D1" presStyleIdx="0" presStyleCnt="0"/>
      <dgm:spPr/>
    </dgm:pt>
    <dgm:pt modelId="{343DEF00-254F-4854-994E-78EDC4B9CEFE}" type="pres">
      <dgm:prSet presAssocID="{567AD9EF-088B-4743-BA67-A52539A40E27}" presName="compNode" presStyleCnt="0"/>
      <dgm:spPr/>
    </dgm:pt>
    <dgm:pt modelId="{9E09099A-C0FA-4CF4-811F-DDB598E1DA36}" type="pres">
      <dgm:prSet presAssocID="{567AD9EF-088B-4743-BA67-A52539A40E27}" presName="iconBgRect" presStyleLbl="bgShp" presStyleIdx="1" presStyleCnt="2"/>
      <dgm:spPr/>
    </dgm:pt>
    <dgm:pt modelId="{DE312155-7138-441C-888D-8C4A5A033318}" type="pres">
      <dgm:prSet presAssocID="{567AD9EF-088B-4743-BA67-A52539A40E2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FB8FC07-1F85-46A0-BC7F-DAEEBBD3ECA3}" type="pres">
      <dgm:prSet presAssocID="{567AD9EF-088B-4743-BA67-A52539A40E27}" presName="spaceRect" presStyleCnt="0"/>
      <dgm:spPr/>
    </dgm:pt>
    <dgm:pt modelId="{959D12FA-B11F-477F-8819-C925037130BB}" type="pres">
      <dgm:prSet presAssocID="{567AD9EF-088B-4743-BA67-A52539A40E27}" presName="textRect" presStyleLbl="revTx" presStyleIdx="1" presStyleCnt="2" custLinFactNeighborX="-5767" custLinFactNeighborY="-374">
        <dgm:presLayoutVars>
          <dgm:chMax val="1"/>
          <dgm:chPref val="1"/>
        </dgm:presLayoutVars>
      </dgm:prSet>
      <dgm:spPr/>
    </dgm:pt>
  </dgm:ptLst>
  <dgm:cxnLst>
    <dgm:cxn modelId="{2FA76207-50E4-414D-9E3E-1F2BB686F404}" type="presOf" srcId="{567AD9EF-088B-4743-BA67-A52539A40E27}" destId="{959D12FA-B11F-477F-8819-C925037130BB}" srcOrd="0" destOrd="0" presId="urn:microsoft.com/office/officeart/2018/2/layout/IconCircleList"/>
    <dgm:cxn modelId="{918D6629-3A58-4B36-8E44-C86BC0DCD5DE}" type="presOf" srcId="{B77568BB-29CA-47FC-AE3A-1A0A856E930A}" destId="{FCD42E7B-0971-4DF2-961F-537296988EFE}" srcOrd="0" destOrd="0" presId="urn:microsoft.com/office/officeart/2018/2/layout/IconCircleList"/>
    <dgm:cxn modelId="{DBB7E161-9016-422D-B1FF-EC630C2E8EA1}" type="presOf" srcId="{415748E1-99D6-4721-BCBF-786E73AA17F0}" destId="{836EDDE4-027C-44F6-BFE3-3CAA927EFC0A}" srcOrd="0" destOrd="0" presId="urn:microsoft.com/office/officeart/2018/2/layout/IconCircleList"/>
    <dgm:cxn modelId="{8C580497-753C-4153-B351-5D50369D47FE}" srcId="{B77568BB-29CA-47FC-AE3A-1A0A856E930A}" destId="{567AD9EF-088B-4743-BA67-A52539A40E27}" srcOrd="1" destOrd="0" parTransId="{9343432E-5DB9-4DDD-AC6A-EAE6ED7E8FDF}" sibTransId="{6B6D2527-209F-4D63-9F18-99324CC4AC2E}"/>
    <dgm:cxn modelId="{AF2548CF-818F-4603-BAA5-4C72AEFBB2A9}" type="presOf" srcId="{0B11C131-3319-4540-A229-99FA7F8D027E}" destId="{CA66DB28-9F3C-4E55-B135-1764A5A514BD}" srcOrd="0" destOrd="0" presId="urn:microsoft.com/office/officeart/2018/2/layout/IconCircleList"/>
    <dgm:cxn modelId="{46E9F2F1-56BF-4A64-9219-709C5C6913A5}" srcId="{B77568BB-29CA-47FC-AE3A-1A0A856E930A}" destId="{415748E1-99D6-4721-BCBF-786E73AA17F0}" srcOrd="0" destOrd="0" parTransId="{BABE7064-DBB4-4849-A216-EB7579B84741}" sibTransId="{0B11C131-3319-4540-A229-99FA7F8D027E}"/>
    <dgm:cxn modelId="{3CAC08F2-5F37-4DE6-A99E-C38B25EA36EA}" type="presParOf" srcId="{FCD42E7B-0971-4DF2-961F-537296988EFE}" destId="{D71ADF50-6454-4886-B3F3-08B1E301FF36}" srcOrd="0" destOrd="0" presId="urn:microsoft.com/office/officeart/2018/2/layout/IconCircleList"/>
    <dgm:cxn modelId="{CA5EAB0B-E9B4-45BC-BFFE-116D8FEE044B}" type="presParOf" srcId="{D71ADF50-6454-4886-B3F3-08B1E301FF36}" destId="{B11065A1-CC67-4250-91F2-D75090B8A046}" srcOrd="0" destOrd="0" presId="urn:microsoft.com/office/officeart/2018/2/layout/IconCircleList"/>
    <dgm:cxn modelId="{F0207982-F5CF-416B-9A53-F1DA4D12CD1C}" type="presParOf" srcId="{B11065A1-CC67-4250-91F2-D75090B8A046}" destId="{1320AA7B-708C-4A78-9DA7-EB274902C878}" srcOrd="0" destOrd="0" presId="urn:microsoft.com/office/officeart/2018/2/layout/IconCircleList"/>
    <dgm:cxn modelId="{B9DB43FC-08B4-4A73-88BA-14B3F48F70C3}" type="presParOf" srcId="{B11065A1-CC67-4250-91F2-D75090B8A046}" destId="{15BE09A7-805C-416A-9DF0-698F1D49F826}" srcOrd="1" destOrd="0" presId="urn:microsoft.com/office/officeart/2018/2/layout/IconCircleList"/>
    <dgm:cxn modelId="{DBA7FA09-B2FA-4D9C-BE42-7D6FF6177776}" type="presParOf" srcId="{B11065A1-CC67-4250-91F2-D75090B8A046}" destId="{0CD5E185-C443-4A52-B505-C0C36507AF0B}" srcOrd="2" destOrd="0" presId="urn:microsoft.com/office/officeart/2018/2/layout/IconCircleList"/>
    <dgm:cxn modelId="{909907C8-7AAE-4151-A732-AAB02EFAA958}" type="presParOf" srcId="{B11065A1-CC67-4250-91F2-D75090B8A046}" destId="{836EDDE4-027C-44F6-BFE3-3CAA927EFC0A}" srcOrd="3" destOrd="0" presId="urn:microsoft.com/office/officeart/2018/2/layout/IconCircleList"/>
    <dgm:cxn modelId="{A61AFF65-9D91-42B9-A012-7729F2369B0E}" type="presParOf" srcId="{D71ADF50-6454-4886-B3F3-08B1E301FF36}" destId="{CA66DB28-9F3C-4E55-B135-1764A5A514BD}" srcOrd="1" destOrd="0" presId="urn:microsoft.com/office/officeart/2018/2/layout/IconCircleList"/>
    <dgm:cxn modelId="{4A618744-2C3C-418E-96B5-569DF61758EB}" type="presParOf" srcId="{D71ADF50-6454-4886-B3F3-08B1E301FF36}" destId="{343DEF00-254F-4854-994E-78EDC4B9CEFE}" srcOrd="2" destOrd="0" presId="urn:microsoft.com/office/officeart/2018/2/layout/IconCircleList"/>
    <dgm:cxn modelId="{0C755BFA-B954-443C-A6AB-99F6DF6ECDE2}" type="presParOf" srcId="{343DEF00-254F-4854-994E-78EDC4B9CEFE}" destId="{9E09099A-C0FA-4CF4-811F-DDB598E1DA36}" srcOrd="0" destOrd="0" presId="urn:microsoft.com/office/officeart/2018/2/layout/IconCircleList"/>
    <dgm:cxn modelId="{89ED3BB2-9F56-4FCD-A504-D1A1077DF4A4}" type="presParOf" srcId="{343DEF00-254F-4854-994E-78EDC4B9CEFE}" destId="{DE312155-7138-441C-888D-8C4A5A033318}" srcOrd="1" destOrd="0" presId="urn:microsoft.com/office/officeart/2018/2/layout/IconCircleList"/>
    <dgm:cxn modelId="{4FE0852A-C2ED-4AE2-81D3-B6095F9CBE60}" type="presParOf" srcId="{343DEF00-254F-4854-994E-78EDC4B9CEFE}" destId="{CFB8FC07-1F85-46A0-BC7F-DAEEBBD3ECA3}" srcOrd="2" destOrd="0" presId="urn:microsoft.com/office/officeart/2018/2/layout/IconCircleList"/>
    <dgm:cxn modelId="{E7A9FCB9-F713-4746-A756-20652E4987C6}" type="presParOf" srcId="{343DEF00-254F-4854-994E-78EDC4B9CEFE}" destId="{959D12FA-B11F-477F-8819-C925037130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6E4BAC-158A-4424-8723-18C5A6DBBD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AF93FD2-BBDD-4186-B5EE-F47C64489312}">
      <dgm:prSet custT="1"/>
      <dgm:spPr/>
      <dgm:t>
        <a:bodyPr/>
        <a:lstStyle/>
        <a:p>
          <a:pPr algn="just"/>
          <a:r>
            <a:rPr lang="en-US" sz="1800" b="1" i="0" dirty="0">
              <a:solidFill>
                <a:schemeClr val="tx1"/>
              </a:solidFill>
            </a:rPr>
            <a:t>“ESPARTA"</a:t>
          </a:r>
          <a:r>
            <a:rPr lang="en-US" sz="1800" b="0" i="0" dirty="0">
              <a:solidFill>
                <a:schemeClr val="tx1"/>
              </a:solidFill>
            </a:rPr>
            <a:t> focuses on the problems of the artists. It is concerned about the challenges artists face in effectively communicating with and reaching their customers that have been a persistent issue in the art world. </a:t>
          </a:r>
          <a:endParaRPr lang="en-US" sz="1800" dirty="0">
            <a:solidFill>
              <a:schemeClr val="tx1"/>
            </a:solidFill>
          </a:endParaRPr>
        </a:p>
      </dgm:t>
    </dgm:pt>
    <dgm:pt modelId="{7C8211C3-12D4-489C-9BA5-CC1097D119F9}" type="parTrans" cxnId="{C508ED80-EC19-4806-80A4-A02A2220DA58}">
      <dgm:prSet/>
      <dgm:spPr/>
      <dgm:t>
        <a:bodyPr/>
        <a:lstStyle/>
        <a:p>
          <a:pPr algn="just"/>
          <a:endParaRPr lang="en-US"/>
        </a:p>
      </dgm:t>
    </dgm:pt>
    <dgm:pt modelId="{030C0951-A5B1-4FF1-A5D8-FD344B98FB47}" type="sibTrans" cxnId="{C508ED80-EC19-4806-80A4-A02A2220DA58}">
      <dgm:prSet/>
      <dgm:spPr/>
      <dgm:t>
        <a:bodyPr/>
        <a:lstStyle/>
        <a:p>
          <a:pPr algn="just"/>
          <a:endParaRPr lang="en-US"/>
        </a:p>
      </dgm:t>
    </dgm:pt>
    <dgm:pt modelId="{02C9511F-DF0B-4E08-91D5-51D2E20B1574}">
      <dgm:prSet custT="1"/>
      <dgm:spPr/>
      <dgm:t>
        <a:bodyPr/>
        <a:lstStyle/>
        <a:p>
          <a:pPr algn="just"/>
          <a:r>
            <a:rPr lang="en-US" sz="1800" b="0" i="0" dirty="0">
              <a:solidFill>
                <a:schemeClr val="tx1"/>
              </a:solidFill>
            </a:rPr>
            <a:t>This problem has led to many talented individuals abandoning their artistic pursuits in favor of more stable careers. One of the primary problems artists encounter is the absence of a centralized space to display their creations as traditional art galleries are often limited in their capacity.</a:t>
          </a:r>
          <a:endParaRPr lang="en-US" sz="1800" dirty="0">
            <a:solidFill>
              <a:schemeClr val="tx1"/>
            </a:solidFill>
          </a:endParaRPr>
        </a:p>
      </dgm:t>
    </dgm:pt>
    <dgm:pt modelId="{820B4F57-8F76-4E74-A8BC-6D054C206656}" type="parTrans" cxnId="{79DF0918-5E33-4089-89C8-043A2466F225}">
      <dgm:prSet/>
      <dgm:spPr/>
      <dgm:t>
        <a:bodyPr/>
        <a:lstStyle/>
        <a:p>
          <a:pPr algn="just"/>
          <a:endParaRPr lang="en-US"/>
        </a:p>
      </dgm:t>
    </dgm:pt>
    <dgm:pt modelId="{106E343C-9CA7-4940-A866-9F4DEBF1D6BD}" type="sibTrans" cxnId="{79DF0918-5E33-4089-89C8-043A2466F225}">
      <dgm:prSet/>
      <dgm:spPr/>
      <dgm:t>
        <a:bodyPr/>
        <a:lstStyle/>
        <a:p>
          <a:pPr algn="just"/>
          <a:endParaRPr lang="en-US"/>
        </a:p>
      </dgm:t>
    </dgm:pt>
    <dgm:pt modelId="{03DE26AD-6BF8-43BA-BCAF-BD4919DA6CB3}">
      <dgm:prSet custT="1"/>
      <dgm:spPr/>
      <dgm:t>
        <a:bodyPr/>
        <a:lstStyle/>
        <a:p>
          <a:pPr algn="just"/>
          <a:r>
            <a:rPr lang="en-US" sz="2000" b="0" i="0" dirty="0">
              <a:solidFill>
                <a:schemeClr val="tx1"/>
              </a:solidFill>
            </a:rPr>
            <a:t>In addition, Buyers are often hesitant to invest in artwork without a secure way to verify its authenticity and provenance.</a:t>
          </a:r>
          <a:endParaRPr lang="en-US" sz="2000" dirty="0">
            <a:solidFill>
              <a:schemeClr val="tx1"/>
            </a:solidFill>
          </a:endParaRPr>
        </a:p>
      </dgm:t>
    </dgm:pt>
    <dgm:pt modelId="{23A2DC56-03F7-4ACB-BC21-D0F196F2CFA3}" type="parTrans" cxnId="{8E4F2330-15F5-4CBF-812D-725C69FF8A4A}">
      <dgm:prSet/>
      <dgm:spPr/>
      <dgm:t>
        <a:bodyPr/>
        <a:lstStyle/>
        <a:p>
          <a:pPr algn="just"/>
          <a:endParaRPr lang="en-US"/>
        </a:p>
      </dgm:t>
    </dgm:pt>
    <dgm:pt modelId="{32A8D5B2-D1BE-4FD2-A1FE-68739CBFEDC6}" type="sibTrans" cxnId="{8E4F2330-15F5-4CBF-812D-725C69FF8A4A}">
      <dgm:prSet/>
      <dgm:spPr/>
      <dgm:t>
        <a:bodyPr/>
        <a:lstStyle/>
        <a:p>
          <a:pPr algn="just"/>
          <a:endParaRPr lang="en-US"/>
        </a:p>
      </dgm:t>
    </dgm:pt>
    <dgm:pt modelId="{D4DE0BE0-1B4E-4104-8F2A-C604F0E218C9}">
      <dgm:prSet custT="1"/>
      <dgm:spPr/>
      <dgm:t>
        <a:bodyPr/>
        <a:lstStyle/>
        <a:p>
          <a:pPr algn="just"/>
          <a:r>
            <a:rPr lang="en-US" sz="2000" b="0" i="0" dirty="0">
              <a:solidFill>
                <a:schemeClr val="tx1"/>
              </a:solidFill>
            </a:rPr>
            <a:t>The communication gap between artists and potential buyers, along with the absence of a reliable and efficient platform to showcase and sell their work, has led to numerous challenges.</a:t>
          </a:r>
          <a:endParaRPr lang="en-US" sz="2000" dirty="0">
            <a:solidFill>
              <a:schemeClr val="tx1"/>
            </a:solidFill>
          </a:endParaRPr>
        </a:p>
      </dgm:t>
    </dgm:pt>
    <dgm:pt modelId="{92AE2F0F-C4C8-4B0D-9747-A035FF76AF89}" type="parTrans" cxnId="{4D7AF6D3-458B-4407-9586-18437FE4D78C}">
      <dgm:prSet/>
      <dgm:spPr/>
      <dgm:t>
        <a:bodyPr/>
        <a:lstStyle/>
        <a:p>
          <a:pPr algn="just"/>
          <a:endParaRPr lang="en-US"/>
        </a:p>
      </dgm:t>
    </dgm:pt>
    <dgm:pt modelId="{33C95814-53C8-463C-8083-5021667B5730}" type="sibTrans" cxnId="{4D7AF6D3-458B-4407-9586-18437FE4D78C}">
      <dgm:prSet/>
      <dgm:spPr/>
      <dgm:t>
        <a:bodyPr/>
        <a:lstStyle/>
        <a:p>
          <a:pPr algn="just"/>
          <a:endParaRPr lang="en-US"/>
        </a:p>
      </dgm:t>
    </dgm:pt>
    <dgm:pt modelId="{B549398D-6984-44AA-9F3F-684A0964C60B}" type="pres">
      <dgm:prSet presAssocID="{076E4BAC-158A-4424-8723-18C5A6DBBDBF}" presName="root" presStyleCnt="0">
        <dgm:presLayoutVars>
          <dgm:dir/>
          <dgm:resizeHandles val="exact"/>
        </dgm:presLayoutVars>
      </dgm:prSet>
      <dgm:spPr/>
    </dgm:pt>
    <dgm:pt modelId="{A2B36F86-4468-4979-B37F-854C27072B88}" type="pres">
      <dgm:prSet presAssocID="{4AF93FD2-BBDD-4186-B5EE-F47C64489312}" presName="compNode" presStyleCnt="0"/>
      <dgm:spPr/>
    </dgm:pt>
    <dgm:pt modelId="{8BDD3B2A-8338-4E44-8DF3-1DB730A836C7}" type="pres">
      <dgm:prSet presAssocID="{4AF93FD2-BBDD-4186-B5EE-F47C64489312}" presName="bgRect" presStyleLbl="bgShp" presStyleIdx="0" presStyleCnt="4"/>
      <dgm:spPr/>
    </dgm:pt>
    <dgm:pt modelId="{79369F70-F46C-459D-A800-E1E3624B6E5B}" type="pres">
      <dgm:prSet presAssocID="{4AF93FD2-BBDD-4186-B5EE-F47C644893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BF591719-CFF7-4463-BAB5-725781EB8633}" type="pres">
      <dgm:prSet presAssocID="{4AF93FD2-BBDD-4186-B5EE-F47C64489312}" presName="spaceRect" presStyleCnt="0"/>
      <dgm:spPr/>
    </dgm:pt>
    <dgm:pt modelId="{4BCA0BF9-315F-4C0D-A57D-32DF2F12F0CE}" type="pres">
      <dgm:prSet presAssocID="{4AF93FD2-BBDD-4186-B5EE-F47C64489312}" presName="parTx" presStyleLbl="revTx" presStyleIdx="0" presStyleCnt="4">
        <dgm:presLayoutVars>
          <dgm:chMax val="0"/>
          <dgm:chPref val="0"/>
        </dgm:presLayoutVars>
      </dgm:prSet>
      <dgm:spPr/>
    </dgm:pt>
    <dgm:pt modelId="{9D66665B-5CB0-46EF-BA7B-B9F3B0EDAD2D}" type="pres">
      <dgm:prSet presAssocID="{030C0951-A5B1-4FF1-A5D8-FD344B98FB47}" presName="sibTrans" presStyleCnt="0"/>
      <dgm:spPr/>
    </dgm:pt>
    <dgm:pt modelId="{441E3BB8-7C1D-42F7-B764-D46B30C5DCF4}" type="pres">
      <dgm:prSet presAssocID="{02C9511F-DF0B-4E08-91D5-51D2E20B1574}" presName="compNode" presStyleCnt="0"/>
      <dgm:spPr/>
    </dgm:pt>
    <dgm:pt modelId="{ACF26681-12C6-4E96-A343-B22C5280CFCA}" type="pres">
      <dgm:prSet presAssocID="{02C9511F-DF0B-4E08-91D5-51D2E20B1574}" presName="bgRect" presStyleLbl="bgShp" presStyleIdx="1" presStyleCnt="4"/>
      <dgm:spPr/>
    </dgm:pt>
    <dgm:pt modelId="{29A1017B-BCC4-435B-A532-E1E8114B1CF2}" type="pres">
      <dgm:prSet presAssocID="{02C9511F-DF0B-4E08-91D5-51D2E20B15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21E7CA91-3AAA-4155-8F1F-764C91F5F749}" type="pres">
      <dgm:prSet presAssocID="{02C9511F-DF0B-4E08-91D5-51D2E20B1574}" presName="spaceRect" presStyleCnt="0"/>
      <dgm:spPr/>
    </dgm:pt>
    <dgm:pt modelId="{496D24CC-65AA-48A1-9F76-D6DE6FD45D42}" type="pres">
      <dgm:prSet presAssocID="{02C9511F-DF0B-4E08-91D5-51D2E20B1574}" presName="parTx" presStyleLbl="revTx" presStyleIdx="1" presStyleCnt="4">
        <dgm:presLayoutVars>
          <dgm:chMax val="0"/>
          <dgm:chPref val="0"/>
        </dgm:presLayoutVars>
      </dgm:prSet>
      <dgm:spPr/>
    </dgm:pt>
    <dgm:pt modelId="{4F81B268-7B12-4BB6-B05C-8A5D1B1EBE3C}" type="pres">
      <dgm:prSet presAssocID="{106E343C-9CA7-4940-A866-9F4DEBF1D6BD}" presName="sibTrans" presStyleCnt="0"/>
      <dgm:spPr/>
    </dgm:pt>
    <dgm:pt modelId="{0FAC977D-D942-4FC7-B88A-EDE89445AF5F}" type="pres">
      <dgm:prSet presAssocID="{03DE26AD-6BF8-43BA-BCAF-BD4919DA6CB3}" presName="compNode" presStyleCnt="0"/>
      <dgm:spPr/>
    </dgm:pt>
    <dgm:pt modelId="{D12BE6AD-867F-4333-B5B7-C3331D6076F0}" type="pres">
      <dgm:prSet presAssocID="{03DE26AD-6BF8-43BA-BCAF-BD4919DA6CB3}" presName="bgRect" presStyleLbl="bgShp" presStyleIdx="2" presStyleCnt="4"/>
      <dgm:spPr/>
    </dgm:pt>
    <dgm:pt modelId="{540FAA2B-3AC6-4CCA-9B1E-48E5D5410F8B}" type="pres">
      <dgm:prSet presAssocID="{03DE26AD-6BF8-43BA-BCAF-BD4919DA6C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7348C9EB-CE51-4B77-B930-5EA10C69554D}" type="pres">
      <dgm:prSet presAssocID="{03DE26AD-6BF8-43BA-BCAF-BD4919DA6CB3}" presName="spaceRect" presStyleCnt="0"/>
      <dgm:spPr/>
    </dgm:pt>
    <dgm:pt modelId="{A2C42F9C-4C85-4674-8984-6A5B36E55B9D}" type="pres">
      <dgm:prSet presAssocID="{03DE26AD-6BF8-43BA-BCAF-BD4919DA6CB3}" presName="parTx" presStyleLbl="revTx" presStyleIdx="2" presStyleCnt="4">
        <dgm:presLayoutVars>
          <dgm:chMax val="0"/>
          <dgm:chPref val="0"/>
        </dgm:presLayoutVars>
      </dgm:prSet>
      <dgm:spPr/>
    </dgm:pt>
    <dgm:pt modelId="{1586ED84-8B61-4667-B504-2E5DDF9F7414}" type="pres">
      <dgm:prSet presAssocID="{32A8D5B2-D1BE-4FD2-A1FE-68739CBFEDC6}" presName="sibTrans" presStyleCnt="0"/>
      <dgm:spPr/>
    </dgm:pt>
    <dgm:pt modelId="{C8C5FEBD-46F0-413F-8DF2-C52974FAA442}" type="pres">
      <dgm:prSet presAssocID="{D4DE0BE0-1B4E-4104-8F2A-C604F0E218C9}" presName="compNode" presStyleCnt="0"/>
      <dgm:spPr/>
    </dgm:pt>
    <dgm:pt modelId="{9A1390AA-6671-4505-8D37-A5FACEABA13A}" type="pres">
      <dgm:prSet presAssocID="{D4DE0BE0-1B4E-4104-8F2A-C604F0E218C9}" presName="bgRect" presStyleLbl="bgShp" presStyleIdx="3" presStyleCnt="4"/>
      <dgm:spPr/>
    </dgm:pt>
    <dgm:pt modelId="{4A9ACDA5-96AD-4467-B3BC-B56BD4114376}" type="pres">
      <dgm:prSet presAssocID="{D4DE0BE0-1B4E-4104-8F2A-C604F0E218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A8B7B494-0DE1-472D-B9FA-5B512A4FC199}" type="pres">
      <dgm:prSet presAssocID="{D4DE0BE0-1B4E-4104-8F2A-C604F0E218C9}" presName="spaceRect" presStyleCnt="0"/>
      <dgm:spPr/>
    </dgm:pt>
    <dgm:pt modelId="{AC90F9B2-DFC7-481A-A082-C6D872F5F58E}" type="pres">
      <dgm:prSet presAssocID="{D4DE0BE0-1B4E-4104-8F2A-C604F0E218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A1C305-E7D3-4947-8458-A1314B7C049C}" type="presOf" srcId="{02C9511F-DF0B-4E08-91D5-51D2E20B1574}" destId="{496D24CC-65AA-48A1-9F76-D6DE6FD45D42}" srcOrd="0" destOrd="0" presId="urn:microsoft.com/office/officeart/2018/2/layout/IconVerticalSolidList"/>
    <dgm:cxn modelId="{999E1B0D-9862-4E1D-8AB7-1B5265AA9566}" type="presOf" srcId="{03DE26AD-6BF8-43BA-BCAF-BD4919DA6CB3}" destId="{A2C42F9C-4C85-4674-8984-6A5B36E55B9D}" srcOrd="0" destOrd="0" presId="urn:microsoft.com/office/officeart/2018/2/layout/IconVerticalSolidList"/>
    <dgm:cxn modelId="{79DF0918-5E33-4089-89C8-043A2466F225}" srcId="{076E4BAC-158A-4424-8723-18C5A6DBBDBF}" destId="{02C9511F-DF0B-4E08-91D5-51D2E20B1574}" srcOrd="1" destOrd="0" parTransId="{820B4F57-8F76-4E74-A8BC-6D054C206656}" sibTransId="{106E343C-9CA7-4940-A866-9F4DEBF1D6BD}"/>
    <dgm:cxn modelId="{8E4F2330-15F5-4CBF-812D-725C69FF8A4A}" srcId="{076E4BAC-158A-4424-8723-18C5A6DBBDBF}" destId="{03DE26AD-6BF8-43BA-BCAF-BD4919DA6CB3}" srcOrd="2" destOrd="0" parTransId="{23A2DC56-03F7-4ACB-BC21-D0F196F2CFA3}" sibTransId="{32A8D5B2-D1BE-4FD2-A1FE-68739CBFEDC6}"/>
    <dgm:cxn modelId="{C508ED80-EC19-4806-80A4-A02A2220DA58}" srcId="{076E4BAC-158A-4424-8723-18C5A6DBBDBF}" destId="{4AF93FD2-BBDD-4186-B5EE-F47C64489312}" srcOrd="0" destOrd="0" parTransId="{7C8211C3-12D4-489C-9BA5-CC1097D119F9}" sibTransId="{030C0951-A5B1-4FF1-A5D8-FD344B98FB47}"/>
    <dgm:cxn modelId="{CF845CA5-3FAE-4CCE-B8D4-D3E577AECA7D}" type="presOf" srcId="{D4DE0BE0-1B4E-4104-8F2A-C604F0E218C9}" destId="{AC90F9B2-DFC7-481A-A082-C6D872F5F58E}" srcOrd="0" destOrd="0" presId="urn:microsoft.com/office/officeart/2018/2/layout/IconVerticalSolidList"/>
    <dgm:cxn modelId="{E319EBBA-D921-4F4C-90B2-F6118CA4C78F}" type="presOf" srcId="{076E4BAC-158A-4424-8723-18C5A6DBBDBF}" destId="{B549398D-6984-44AA-9F3F-684A0964C60B}" srcOrd="0" destOrd="0" presId="urn:microsoft.com/office/officeart/2018/2/layout/IconVerticalSolidList"/>
    <dgm:cxn modelId="{4D7AF6D3-458B-4407-9586-18437FE4D78C}" srcId="{076E4BAC-158A-4424-8723-18C5A6DBBDBF}" destId="{D4DE0BE0-1B4E-4104-8F2A-C604F0E218C9}" srcOrd="3" destOrd="0" parTransId="{92AE2F0F-C4C8-4B0D-9747-A035FF76AF89}" sibTransId="{33C95814-53C8-463C-8083-5021667B5730}"/>
    <dgm:cxn modelId="{958962DF-337F-4FAC-BC61-EAFC94F2B84A}" type="presOf" srcId="{4AF93FD2-BBDD-4186-B5EE-F47C64489312}" destId="{4BCA0BF9-315F-4C0D-A57D-32DF2F12F0CE}" srcOrd="0" destOrd="0" presId="urn:microsoft.com/office/officeart/2018/2/layout/IconVerticalSolidList"/>
    <dgm:cxn modelId="{4882F271-EBD4-440D-BEC9-84CA1A3EF5C8}" type="presParOf" srcId="{B549398D-6984-44AA-9F3F-684A0964C60B}" destId="{A2B36F86-4468-4979-B37F-854C27072B88}" srcOrd="0" destOrd="0" presId="urn:microsoft.com/office/officeart/2018/2/layout/IconVerticalSolidList"/>
    <dgm:cxn modelId="{DBC974DB-789F-40E9-B037-0B0E9314C879}" type="presParOf" srcId="{A2B36F86-4468-4979-B37F-854C27072B88}" destId="{8BDD3B2A-8338-4E44-8DF3-1DB730A836C7}" srcOrd="0" destOrd="0" presId="urn:microsoft.com/office/officeart/2018/2/layout/IconVerticalSolidList"/>
    <dgm:cxn modelId="{6A82039B-E833-4739-AC87-36944A8C8AA7}" type="presParOf" srcId="{A2B36F86-4468-4979-B37F-854C27072B88}" destId="{79369F70-F46C-459D-A800-E1E3624B6E5B}" srcOrd="1" destOrd="0" presId="urn:microsoft.com/office/officeart/2018/2/layout/IconVerticalSolidList"/>
    <dgm:cxn modelId="{CC41695A-99DC-479E-9365-673B7B509646}" type="presParOf" srcId="{A2B36F86-4468-4979-B37F-854C27072B88}" destId="{BF591719-CFF7-4463-BAB5-725781EB8633}" srcOrd="2" destOrd="0" presId="urn:microsoft.com/office/officeart/2018/2/layout/IconVerticalSolidList"/>
    <dgm:cxn modelId="{FDD86D30-9B49-4954-B781-E0E831F2EE2A}" type="presParOf" srcId="{A2B36F86-4468-4979-B37F-854C27072B88}" destId="{4BCA0BF9-315F-4C0D-A57D-32DF2F12F0CE}" srcOrd="3" destOrd="0" presId="urn:microsoft.com/office/officeart/2018/2/layout/IconVerticalSolidList"/>
    <dgm:cxn modelId="{6A09DE49-E58E-4289-84D2-9DE188BA43AA}" type="presParOf" srcId="{B549398D-6984-44AA-9F3F-684A0964C60B}" destId="{9D66665B-5CB0-46EF-BA7B-B9F3B0EDAD2D}" srcOrd="1" destOrd="0" presId="urn:microsoft.com/office/officeart/2018/2/layout/IconVerticalSolidList"/>
    <dgm:cxn modelId="{E5873177-16E2-4DCC-B3D7-ED209BBCA9DB}" type="presParOf" srcId="{B549398D-6984-44AA-9F3F-684A0964C60B}" destId="{441E3BB8-7C1D-42F7-B764-D46B30C5DCF4}" srcOrd="2" destOrd="0" presId="urn:microsoft.com/office/officeart/2018/2/layout/IconVerticalSolidList"/>
    <dgm:cxn modelId="{5460A132-CB4A-403E-B439-51B22346B12C}" type="presParOf" srcId="{441E3BB8-7C1D-42F7-B764-D46B30C5DCF4}" destId="{ACF26681-12C6-4E96-A343-B22C5280CFCA}" srcOrd="0" destOrd="0" presId="urn:microsoft.com/office/officeart/2018/2/layout/IconVerticalSolidList"/>
    <dgm:cxn modelId="{0A21C175-1D7A-4DED-8058-8B25E005389F}" type="presParOf" srcId="{441E3BB8-7C1D-42F7-B764-D46B30C5DCF4}" destId="{29A1017B-BCC4-435B-A532-E1E8114B1CF2}" srcOrd="1" destOrd="0" presId="urn:microsoft.com/office/officeart/2018/2/layout/IconVerticalSolidList"/>
    <dgm:cxn modelId="{32FF1B0B-B5CA-4602-A402-18A098AD62AA}" type="presParOf" srcId="{441E3BB8-7C1D-42F7-B764-D46B30C5DCF4}" destId="{21E7CA91-3AAA-4155-8F1F-764C91F5F749}" srcOrd="2" destOrd="0" presId="urn:microsoft.com/office/officeart/2018/2/layout/IconVerticalSolidList"/>
    <dgm:cxn modelId="{47048AAD-F827-4B00-A2D4-7BB9B33EFB60}" type="presParOf" srcId="{441E3BB8-7C1D-42F7-B764-D46B30C5DCF4}" destId="{496D24CC-65AA-48A1-9F76-D6DE6FD45D42}" srcOrd="3" destOrd="0" presId="urn:microsoft.com/office/officeart/2018/2/layout/IconVerticalSolidList"/>
    <dgm:cxn modelId="{A9FEB807-40A1-4A83-BEC1-2EA8E87E90F0}" type="presParOf" srcId="{B549398D-6984-44AA-9F3F-684A0964C60B}" destId="{4F81B268-7B12-4BB6-B05C-8A5D1B1EBE3C}" srcOrd="3" destOrd="0" presId="urn:microsoft.com/office/officeart/2018/2/layout/IconVerticalSolidList"/>
    <dgm:cxn modelId="{B8C9AFF5-CB9D-4196-9E84-D6F267555DE2}" type="presParOf" srcId="{B549398D-6984-44AA-9F3F-684A0964C60B}" destId="{0FAC977D-D942-4FC7-B88A-EDE89445AF5F}" srcOrd="4" destOrd="0" presId="urn:microsoft.com/office/officeart/2018/2/layout/IconVerticalSolidList"/>
    <dgm:cxn modelId="{D5F0EA47-D04C-4608-AB3B-363DF1338368}" type="presParOf" srcId="{0FAC977D-D942-4FC7-B88A-EDE89445AF5F}" destId="{D12BE6AD-867F-4333-B5B7-C3331D6076F0}" srcOrd="0" destOrd="0" presId="urn:microsoft.com/office/officeart/2018/2/layout/IconVerticalSolidList"/>
    <dgm:cxn modelId="{B284E260-21DC-4C74-8D7F-3B07A2A3D787}" type="presParOf" srcId="{0FAC977D-D942-4FC7-B88A-EDE89445AF5F}" destId="{540FAA2B-3AC6-4CCA-9B1E-48E5D5410F8B}" srcOrd="1" destOrd="0" presId="urn:microsoft.com/office/officeart/2018/2/layout/IconVerticalSolidList"/>
    <dgm:cxn modelId="{156AD9DB-759C-4A01-8527-5FE60A989E65}" type="presParOf" srcId="{0FAC977D-D942-4FC7-B88A-EDE89445AF5F}" destId="{7348C9EB-CE51-4B77-B930-5EA10C69554D}" srcOrd="2" destOrd="0" presId="urn:microsoft.com/office/officeart/2018/2/layout/IconVerticalSolidList"/>
    <dgm:cxn modelId="{CB345377-ECBA-43D8-85B8-B653A19D5B4D}" type="presParOf" srcId="{0FAC977D-D942-4FC7-B88A-EDE89445AF5F}" destId="{A2C42F9C-4C85-4674-8984-6A5B36E55B9D}" srcOrd="3" destOrd="0" presId="urn:microsoft.com/office/officeart/2018/2/layout/IconVerticalSolidList"/>
    <dgm:cxn modelId="{A7E1093B-97F2-4054-A0AF-973C03BB0496}" type="presParOf" srcId="{B549398D-6984-44AA-9F3F-684A0964C60B}" destId="{1586ED84-8B61-4667-B504-2E5DDF9F7414}" srcOrd="5" destOrd="0" presId="urn:microsoft.com/office/officeart/2018/2/layout/IconVerticalSolidList"/>
    <dgm:cxn modelId="{BB2B0210-7E13-4A74-A5DF-CD8C0915780D}" type="presParOf" srcId="{B549398D-6984-44AA-9F3F-684A0964C60B}" destId="{C8C5FEBD-46F0-413F-8DF2-C52974FAA442}" srcOrd="6" destOrd="0" presId="urn:microsoft.com/office/officeart/2018/2/layout/IconVerticalSolidList"/>
    <dgm:cxn modelId="{120D7C75-6274-4D24-AD29-33DC48A8AF73}" type="presParOf" srcId="{C8C5FEBD-46F0-413F-8DF2-C52974FAA442}" destId="{9A1390AA-6671-4505-8D37-A5FACEABA13A}" srcOrd="0" destOrd="0" presId="urn:microsoft.com/office/officeart/2018/2/layout/IconVerticalSolidList"/>
    <dgm:cxn modelId="{D0E4969C-6DD8-4947-9695-4EB6BF3FF983}" type="presParOf" srcId="{C8C5FEBD-46F0-413F-8DF2-C52974FAA442}" destId="{4A9ACDA5-96AD-4467-B3BC-B56BD4114376}" srcOrd="1" destOrd="0" presId="urn:microsoft.com/office/officeart/2018/2/layout/IconVerticalSolidList"/>
    <dgm:cxn modelId="{9A13BA37-9BD0-4357-A4C4-11D2D06EED6C}" type="presParOf" srcId="{C8C5FEBD-46F0-413F-8DF2-C52974FAA442}" destId="{A8B7B494-0DE1-472D-B9FA-5B512A4FC199}" srcOrd="2" destOrd="0" presId="urn:microsoft.com/office/officeart/2018/2/layout/IconVerticalSolidList"/>
    <dgm:cxn modelId="{DA88E19C-343B-42CC-9180-D02DB9B5388B}" type="presParOf" srcId="{C8C5FEBD-46F0-413F-8DF2-C52974FAA442}" destId="{AC90F9B2-DFC7-481A-A082-C6D872F5F5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615960-D145-499C-A32A-62AC8384983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C60A29E-9749-4463-8EA6-E8D1F23F1155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Use Case 1: Artist Registration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1" dirty="0">
              <a:solidFill>
                <a:schemeClr val="tx1"/>
              </a:solidFill>
            </a:rPr>
            <a:t>Goal: </a:t>
          </a:r>
          <a:r>
            <a:rPr lang="en-US" sz="1600" dirty="0">
              <a:solidFill>
                <a:schemeClr val="tx1"/>
              </a:solidFill>
            </a:rPr>
            <a:t>As a new artist user, I want to register for an account on ESPARTA to showcase my artwork.</a:t>
          </a:r>
        </a:p>
      </dgm:t>
    </dgm:pt>
    <dgm:pt modelId="{7A95D0A3-1EF6-4A9D-83B3-7FC999C0E757}" type="parTrans" cxnId="{1394ACD5-ECAD-45F4-AC16-99A071DD9F50}">
      <dgm:prSet/>
      <dgm:spPr/>
      <dgm:t>
        <a:bodyPr/>
        <a:lstStyle/>
        <a:p>
          <a:endParaRPr lang="en-US"/>
        </a:p>
      </dgm:t>
    </dgm:pt>
    <dgm:pt modelId="{27E029F9-528E-4935-A9CE-05510C337A2F}" type="sibTrans" cxnId="{1394ACD5-ECAD-45F4-AC16-99A071DD9F50}">
      <dgm:prSet/>
      <dgm:spPr/>
      <dgm:t>
        <a:bodyPr/>
        <a:lstStyle/>
        <a:p>
          <a:endParaRPr lang="en-US"/>
        </a:p>
      </dgm:t>
    </dgm:pt>
    <dgm:pt modelId="{E9E55EA9-A5F9-4A6A-87E8-A81138079F71}">
      <dgm:prSet phldrT="[Text]" custT="1"/>
      <dgm:spPr/>
      <dgm:t>
        <a:bodyPr/>
        <a:lstStyle/>
        <a:p>
          <a:r>
            <a:rPr lang="en-US" sz="1500" b="1" i="0" dirty="0">
              <a:solidFill>
                <a:schemeClr val="tx1"/>
              </a:solidFill>
            </a:rPr>
            <a:t>Use Case 2: Customer Registration</a:t>
          </a:r>
          <a:br>
            <a:rPr lang="en-US" sz="1500" i="1" dirty="0">
              <a:solidFill>
                <a:schemeClr val="tx1"/>
              </a:solidFill>
            </a:rPr>
          </a:br>
          <a:r>
            <a:rPr lang="en-US" sz="1500" b="1" i="1" dirty="0">
              <a:solidFill>
                <a:schemeClr val="tx1"/>
              </a:solidFill>
            </a:rPr>
            <a:t>Goal</a:t>
          </a:r>
          <a:r>
            <a:rPr lang="en-US" sz="1500" b="0" i="1" dirty="0">
              <a:solidFill>
                <a:schemeClr val="tx1"/>
              </a:solidFill>
            </a:rPr>
            <a:t>:</a:t>
          </a:r>
          <a:r>
            <a:rPr lang="en-US" sz="1500" b="0" i="0" dirty="0">
              <a:solidFill>
                <a:schemeClr val="tx1"/>
              </a:solidFill>
            </a:rPr>
            <a:t> As a new buyer user, I want to register for an account on ESPARTA to browse and purchase artwork.</a:t>
          </a:r>
          <a:endParaRPr lang="en-US" sz="1500" dirty="0">
            <a:solidFill>
              <a:schemeClr val="tx1"/>
            </a:solidFill>
          </a:endParaRPr>
        </a:p>
      </dgm:t>
    </dgm:pt>
    <dgm:pt modelId="{A1C1FF7A-F4BD-4A9E-AFBB-3AE8CE8B8234}" type="parTrans" cxnId="{9189E271-F114-4DA0-8397-B500739E616C}">
      <dgm:prSet/>
      <dgm:spPr/>
      <dgm:t>
        <a:bodyPr/>
        <a:lstStyle/>
        <a:p>
          <a:endParaRPr lang="en-US"/>
        </a:p>
      </dgm:t>
    </dgm:pt>
    <dgm:pt modelId="{1929712A-3029-4540-9605-A41FA118C882}" type="sibTrans" cxnId="{9189E271-F114-4DA0-8397-B500739E616C}">
      <dgm:prSet/>
      <dgm:spPr/>
      <dgm:t>
        <a:bodyPr/>
        <a:lstStyle/>
        <a:p>
          <a:endParaRPr lang="en-US"/>
        </a:p>
      </dgm:t>
    </dgm:pt>
    <dgm:pt modelId="{2FF76A5B-F678-4CF7-BF7C-5CBF8C5ED9C1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Use Case 3: User Login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1" dirty="0">
              <a:solidFill>
                <a:schemeClr val="tx1"/>
              </a:solidFill>
            </a:rPr>
            <a:t>Goal</a:t>
          </a:r>
          <a:r>
            <a:rPr lang="en-US" sz="1600" dirty="0">
              <a:solidFill>
                <a:schemeClr val="tx1"/>
              </a:solidFill>
            </a:rPr>
            <a:t>: As a registered user, I want to log in to my ESPARTA account to access my profile and use platform features.</a:t>
          </a:r>
        </a:p>
      </dgm:t>
    </dgm:pt>
    <dgm:pt modelId="{40F14EE7-5668-44D1-99E3-D6EBB6068C52}" type="parTrans" cxnId="{F3A9F483-0A74-4B7A-84A0-54E6F571FBCC}">
      <dgm:prSet/>
      <dgm:spPr/>
      <dgm:t>
        <a:bodyPr/>
        <a:lstStyle/>
        <a:p>
          <a:endParaRPr lang="en-US"/>
        </a:p>
      </dgm:t>
    </dgm:pt>
    <dgm:pt modelId="{B028E5CF-2758-41A1-B168-3754C8C565A4}" type="sibTrans" cxnId="{F3A9F483-0A74-4B7A-84A0-54E6F571FBCC}">
      <dgm:prSet/>
      <dgm:spPr/>
      <dgm:t>
        <a:bodyPr/>
        <a:lstStyle/>
        <a:p>
          <a:endParaRPr lang="en-US"/>
        </a:p>
      </dgm:t>
    </dgm:pt>
    <dgm:pt modelId="{F9034887-674A-4056-9A72-BB97E865E1C7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Use Case 4: Artwork Upload</a:t>
          </a:r>
          <a:br>
            <a:rPr lang="en-US" sz="1500" b="1" dirty="0">
              <a:solidFill>
                <a:schemeClr val="tx1"/>
              </a:solidFill>
            </a:rPr>
          </a:br>
          <a:r>
            <a:rPr lang="en-US" sz="1500" b="1" dirty="0">
              <a:solidFill>
                <a:schemeClr val="tx1"/>
              </a:solidFill>
            </a:rPr>
            <a:t>Goal: </a:t>
          </a:r>
          <a:r>
            <a:rPr lang="en-US" sz="1500" dirty="0">
              <a:solidFill>
                <a:schemeClr val="tx1"/>
              </a:solidFill>
            </a:rPr>
            <a:t>As an artist user, I want to upload images of my artwork to showcase them on ESPARTA.</a:t>
          </a:r>
        </a:p>
      </dgm:t>
    </dgm:pt>
    <dgm:pt modelId="{BA4F77F7-54B9-4CEB-B3D0-530EB823B518}" type="parTrans" cxnId="{F87FFAB8-4B3E-48DA-A7A3-F985759DAE03}">
      <dgm:prSet/>
      <dgm:spPr/>
      <dgm:t>
        <a:bodyPr/>
        <a:lstStyle/>
        <a:p>
          <a:endParaRPr lang="en-US"/>
        </a:p>
      </dgm:t>
    </dgm:pt>
    <dgm:pt modelId="{1C08B5C3-5138-42F8-BB2E-E769E17BC440}" type="sibTrans" cxnId="{F87FFAB8-4B3E-48DA-A7A3-F985759DAE03}">
      <dgm:prSet/>
      <dgm:spPr/>
      <dgm:t>
        <a:bodyPr/>
        <a:lstStyle/>
        <a:p>
          <a:endParaRPr lang="en-US"/>
        </a:p>
      </dgm:t>
    </dgm:pt>
    <dgm:pt modelId="{AE512493-2801-4D7B-995F-131FE1D4E9D4}">
      <dgm:prSet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Use Case 5: Search for Artwork</a:t>
          </a:r>
          <a:br>
            <a:rPr lang="en-US" sz="1500" b="1" dirty="0">
              <a:solidFill>
                <a:schemeClr val="tx1"/>
              </a:solidFill>
            </a:rPr>
          </a:br>
          <a:r>
            <a:rPr lang="en-US" sz="1500" b="1" dirty="0">
              <a:solidFill>
                <a:schemeClr val="tx1"/>
              </a:solidFill>
            </a:rPr>
            <a:t>Goal: </a:t>
          </a:r>
          <a:r>
            <a:rPr lang="en-US" sz="1500" dirty="0">
              <a:solidFill>
                <a:schemeClr val="tx1"/>
              </a:solidFill>
            </a:rPr>
            <a:t>As a buyer user, I want to search for artwork on ESPARTA based on various criteria.</a:t>
          </a:r>
        </a:p>
      </dgm:t>
    </dgm:pt>
    <dgm:pt modelId="{E9904E9B-ACEB-4C50-8594-29A3CCC611B7}" type="parTrans" cxnId="{D083BF9B-7E17-46EE-AAD3-6612C8F28E9A}">
      <dgm:prSet/>
      <dgm:spPr/>
      <dgm:t>
        <a:bodyPr/>
        <a:lstStyle/>
        <a:p>
          <a:endParaRPr lang="en-US"/>
        </a:p>
      </dgm:t>
    </dgm:pt>
    <dgm:pt modelId="{B36FE802-1348-4BC8-9B79-E849D8A82081}" type="sibTrans" cxnId="{D083BF9B-7E17-46EE-AAD3-6612C8F28E9A}">
      <dgm:prSet/>
      <dgm:spPr/>
      <dgm:t>
        <a:bodyPr/>
        <a:lstStyle/>
        <a:p>
          <a:endParaRPr lang="en-US"/>
        </a:p>
      </dgm:t>
    </dgm:pt>
    <dgm:pt modelId="{0556AE41-F785-4E2F-A4A3-AFFA9C638BA1}">
      <dgm:prSet phldrT="[Text]" custT="1"/>
      <dgm:spPr/>
      <dgm:t>
        <a:bodyPr/>
        <a:lstStyle/>
        <a:p>
          <a:r>
            <a:rPr lang="en-US" sz="1500" b="1" i="0" dirty="0">
              <a:solidFill>
                <a:schemeClr val="tx1"/>
              </a:solidFill>
            </a:rPr>
            <a:t>Use Case 6: Add Artwork to Cart</a:t>
          </a:r>
          <a:br>
            <a:rPr lang="en-US" sz="1500" b="1" i="1" dirty="0">
              <a:solidFill>
                <a:schemeClr val="tx1"/>
              </a:solidFill>
            </a:rPr>
          </a:br>
          <a:r>
            <a:rPr lang="en-US" sz="1500" b="1" i="1" dirty="0">
              <a:solidFill>
                <a:schemeClr val="tx1"/>
              </a:solidFill>
            </a:rPr>
            <a:t>Goal:</a:t>
          </a:r>
          <a:r>
            <a:rPr lang="en-US" sz="1500" b="1" i="0" dirty="0">
              <a:solidFill>
                <a:schemeClr val="tx1"/>
              </a:solidFill>
            </a:rPr>
            <a:t> </a:t>
          </a:r>
          <a:r>
            <a:rPr lang="en-US" sz="1500" b="0" i="0" dirty="0">
              <a:solidFill>
                <a:schemeClr val="tx1"/>
              </a:solidFill>
            </a:rPr>
            <a:t>As a customer user, I want to add artwork to my shopping cart for potential purchase.</a:t>
          </a:r>
        </a:p>
      </dgm:t>
    </dgm:pt>
    <dgm:pt modelId="{E0699BE1-4DC3-4007-AAD2-E8B9B8FEB4A3}" type="parTrans" cxnId="{AD44CBB4-DB9E-4ACE-A19A-F6C82324BACD}">
      <dgm:prSet/>
      <dgm:spPr/>
      <dgm:t>
        <a:bodyPr/>
        <a:lstStyle/>
        <a:p>
          <a:endParaRPr lang="en-US"/>
        </a:p>
      </dgm:t>
    </dgm:pt>
    <dgm:pt modelId="{B6E8BD88-9722-48A7-8009-6B464407C869}" type="sibTrans" cxnId="{AD44CBB4-DB9E-4ACE-A19A-F6C82324BACD}">
      <dgm:prSet/>
      <dgm:spPr/>
      <dgm:t>
        <a:bodyPr/>
        <a:lstStyle/>
        <a:p>
          <a:endParaRPr lang="en-US"/>
        </a:p>
      </dgm:t>
    </dgm:pt>
    <dgm:pt modelId="{D81B333B-1D69-4887-8AAE-3DF758B8ED89}">
      <dgm:prSet phldrT="[Text]" custT="1"/>
      <dgm:spPr/>
      <dgm:t>
        <a:bodyPr/>
        <a:lstStyle/>
        <a:p>
          <a:r>
            <a:rPr lang="en-US" sz="1500" b="1" i="0" dirty="0">
              <a:solidFill>
                <a:schemeClr val="tx1"/>
              </a:solidFill>
            </a:rPr>
            <a:t>Use Case 7: Purchase Artwork</a:t>
          </a:r>
          <a:br>
            <a:rPr lang="en-US" sz="1500" b="1" i="0" dirty="0">
              <a:solidFill>
                <a:schemeClr val="tx1"/>
              </a:solidFill>
            </a:rPr>
          </a:br>
          <a:r>
            <a:rPr lang="en-US" sz="1500" b="1" i="0" dirty="0">
              <a:solidFill>
                <a:schemeClr val="tx1"/>
              </a:solidFill>
            </a:rPr>
            <a:t>Goal: </a:t>
          </a:r>
          <a:r>
            <a:rPr lang="en-US" sz="1500" b="0" i="0" dirty="0">
              <a:solidFill>
                <a:schemeClr val="tx1"/>
              </a:solidFill>
            </a:rPr>
            <a:t>As a buyer user, I want to complete the purchase of artwork in my shopping cart.</a:t>
          </a:r>
        </a:p>
      </dgm:t>
    </dgm:pt>
    <dgm:pt modelId="{BB71B708-ED13-4EA8-846F-D9048B84F69D}" type="parTrans" cxnId="{41E858F4-7FBF-4ED9-BDE2-6F11FF7A38F3}">
      <dgm:prSet/>
      <dgm:spPr/>
      <dgm:t>
        <a:bodyPr/>
        <a:lstStyle/>
        <a:p>
          <a:endParaRPr lang="en-US"/>
        </a:p>
      </dgm:t>
    </dgm:pt>
    <dgm:pt modelId="{312BC065-60E5-4979-A4B4-DFA14F506E12}" type="sibTrans" cxnId="{41E858F4-7FBF-4ED9-BDE2-6F11FF7A38F3}">
      <dgm:prSet/>
      <dgm:spPr/>
      <dgm:t>
        <a:bodyPr/>
        <a:lstStyle/>
        <a:p>
          <a:endParaRPr lang="en-US"/>
        </a:p>
      </dgm:t>
    </dgm:pt>
    <dgm:pt modelId="{F33EBB66-58C6-49AB-8A87-D015DEC8EBAE}">
      <dgm:prSet phldrT="[Text]" custT="1"/>
      <dgm:spPr/>
      <dgm:t>
        <a:bodyPr/>
        <a:lstStyle/>
        <a:p>
          <a:r>
            <a:rPr lang="en-US" sz="1500" b="1" i="0" dirty="0">
              <a:solidFill>
                <a:schemeClr val="tx1"/>
              </a:solidFill>
            </a:rPr>
            <a:t>Use Case 8: Order Management</a:t>
          </a:r>
          <a:br>
            <a:rPr lang="en-US" sz="1500" b="1" i="0" dirty="0">
              <a:solidFill>
                <a:schemeClr val="tx1"/>
              </a:solidFill>
            </a:rPr>
          </a:br>
          <a:r>
            <a:rPr lang="en-US" sz="1500" b="1" i="0" dirty="0">
              <a:solidFill>
                <a:schemeClr val="tx1"/>
              </a:solidFill>
            </a:rPr>
            <a:t>Goal: </a:t>
          </a:r>
          <a:r>
            <a:rPr lang="en-US" sz="1500" b="0" i="0" dirty="0">
              <a:solidFill>
                <a:schemeClr val="tx1"/>
              </a:solidFill>
            </a:rPr>
            <a:t>As a customer  user, I want to manage the orders of artwork in my history.</a:t>
          </a:r>
        </a:p>
      </dgm:t>
    </dgm:pt>
    <dgm:pt modelId="{5ADDB126-2414-4406-BE3A-D042F779E543}" type="parTrans" cxnId="{5F3C1926-A66F-43BD-B264-A3C8D7705F0A}">
      <dgm:prSet/>
      <dgm:spPr/>
      <dgm:t>
        <a:bodyPr/>
        <a:lstStyle/>
        <a:p>
          <a:endParaRPr lang="en-US"/>
        </a:p>
      </dgm:t>
    </dgm:pt>
    <dgm:pt modelId="{8061B4C5-283F-49D0-90E5-6052D3D1FB13}" type="sibTrans" cxnId="{5F3C1926-A66F-43BD-B264-A3C8D7705F0A}">
      <dgm:prSet/>
      <dgm:spPr/>
      <dgm:t>
        <a:bodyPr/>
        <a:lstStyle/>
        <a:p>
          <a:endParaRPr lang="en-US"/>
        </a:p>
      </dgm:t>
    </dgm:pt>
    <dgm:pt modelId="{F878283E-3AC4-4EE1-AB62-BF79B10A5A30}">
      <dgm:prSet phldrT="[Text]" custT="1"/>
      <dgm:spPr/>
      <dgm:t>
        <a:bodyPr/>
        <a:lstStyle/>
        <a:p>
          <a:r>
            <a:rPr lang="en-US" sz="1500" b="1" i="0" dirty="0">
              <a:solidFill>
                <a:schemeClr val="tx1"/>
              </a:solidFill>
            </a:rPr>
            <a:t>Use Case 9: Messaging Artists</a:t>
          </a:r>
          <a:br>
            <a:rPr lang="en-US" sz="1500" b="1" i="0" dirty="0">
              <a:solidFill>
                <a:schemeClr val="tx1"/>
              </a:solidFill>
            </a:rPr>
          </a:br>
          <a:r>
            <a:rPr lang="en-US" sz="1500" b="1" i="0" dirty="0">
              <a:solidFill>
                <a:schemeClr val="tx1"/>
              </a:solidFill>
            </a:rPr>
            <a:t>Goal: </a:t>
          </a:r>
          <a:r>
            <a:rPr lang="en-US" sz="1500" b="0" i="0" dirty="0">
              <a:solidFill>
                <a:schemeClr val="tx1"/>
              </a:solidFill>
            </a:rPr>
            <a:t>As a user (artist or customer), I want to send messages to artists for inquiries or negotiations.</a:t>
          </a:r>
        </a:p>
      </dgm:t>
    </dgm:pt>
    <dgm:pt modelId="{65B2156F-1D4D-4783-B01E-17D19699A02B}" type="parTrans" cxnId="{197C63DB-1D9B-4A43-8449-D2F77AA73D63}">
      <dgm:prSet/>
      <dgm:spPr/>
      <dgm:t>
        <a:bodyPr/>
        <a:lstStyle/>
        <a:p>
          <a:endParaRPr lang="en-US"/>
        </a:p>
      </dgm:t>
    </dgm:pt>
    <dgm:pt modelId="{A82A3EE8-67E6-43C2-9A40-12DCE9DCAC8A}" type="sibTrans" cxnId="{197C63DB-1D9B-4A43-8449-D2F77AA73D63}">
      <dgm:prSet/>
      <dgm:spPr/>
      <dgm:t>
        <a:bodyPr/>
        <a:lstStyle/>
        <a:p>
          <a:endParaRPr lang="en-US"/>
        </a:p>
      </dgm:t>
    </dgm:pt>
    <dgm:pt modelId="{68B7B53C-F45E-40EB-BF64-139096451924}">
      <dgm:prSet phldrT="[Text]" custT="1"/>
      <dgm:spPr/>
      <dgm:t>
        <a:bodyPr/>
        <a:lstStyle/>
        <a:p>
          <a:r>
            <a:rPr lang="en-US" sz="1400" b="1" i="0" dirty="0">
              <a:solidFill>
                <a:schemeClr val="tx1"/>
              </a:solidFill>
            </a:rPr>
            <a:t>Use Case 10: User- Tracking System</a:t>
          </a:r>
          <a:br>
            <a:rPr lang="en-US" sz="1400" b="1" i="0" dirty="0">
              <a:solidFill>
                <a:schemeClr val="tx1"/>
              </a:solidFill>
            </a:rPr>
          </a:br>
          <a:r>
            <a:rPr lang="en-US" sz="1400" b="1" i="0" dirty="0">
              <a:solidFill>
                <a:schemeClr val="tx1"/>
              </a:solidFill>
            </a:rPr>
            <a:t>Goal: </a:t>
          </a:r>
          <a:r>
            <a:rPr lang="en-US" sz="1400" b="0" i="0" dirty="0">
              <a:solidFill>
                <a:schemeClr val="tx1"/>
              </a:solidFill>
            </a:rPr>
            <a:t>As the order is delivered to the customer, the customer would be able to receive the notifications and track their shipping status and expected dates of delivery.</a:t>
          </a:r>
        </a:p>
      </dgm:t>
    </dgm:pt>
    <dgm:pt modelId="{AA4C479D-C7D6-40F1-A21A-FFF3C312C538}" type="parTrans" cxnId="{9AB8574F-1F19-4441-B6C8-4D81137B8E41}">
      <dgm:prSet/>
      <dgm:spPr/>
      <dgm:t>
        <a:bodyPr/>
        <a:lstStyle/>
        <a:p>
          <a:endParaRPr lang="en-US"/>
        </a:p>
      </dgm:t>
    </dgm:pt>
    <dgm:pt modelId="{78DCA969-79C1-415C-B14C-DA72F0407750}" type="sibTrans" cxnId="{9AB8574F-1F19-4441-B6C8-4D81137B8E41}">
      <dgm:prSet/>
      <dgm:spPr/>
      <dgm:t>
        <a:bodyPr/>
        <a:lstStyle/>
        <a:p>
          <a:endParaRPr lang="en-US"/>
        </a:p>
      </dgm:t>
    </dgm:pt>
    <dgm:pt modelId="{96E25EE2-D3B2-4940-9B0D-979B81F04301}" type="pres">
      <dgm:prSet presAssocID="{B0615960-D145-499C-A32A-62AC8384983A}" presName="diagram" presStyleCnt="0">
        <dgm:presLayoutVars>
          <dgm:dir/>
          <dgm:resizeHandles val="exact"/>
        </dgm:presLayoutVars>
      </dgm:prSet>
      <dgm:spPr/>
    </dgm:pt>
    <dgm:pt modelId="{023ECAB4-862C-4472-86DC-64CFE9F62521}" type="pres">
      <dgm:prSet presAssocID="{2C60A29E-9749-4463-8EA6-E8D1F23F1155}" presName="node" presStyleLbl="node1" presStyleIdx="0" presStyleCnt="10">
        <dgm:presLayoutVars>
          <dgm:bulletEnabled val="1"/>
        </dgm:presLayoutVars>
      </dgm:prSet>
      <dgm:spPr/>
    </dgm:pt>
    <dgm:pt modelId="{DC84E0BF-ED16-436B-9B36-9D7D49B64579}" type="pres">
      <dgm:prSet presAssocID="{27E029F9-528E-4935-A9CE-05510C337A2F}" presName="sibTrans" presStyleCnt="0"/>
      <dgm:spPr/>
    </dgm:pt>
    <dgm:pt modelId="{DE5EBCA1-B68F-4DD3-ADC5-CA9C1E2FC922}" type="pres">
      <dgm:prSet presAssocID="{E9E55EA9-A5F9-4A6A-87E8-A81138079F71}" presName="node" presStyleLbl="node1" presStyleIdx="1" presStyleCnt="10">
        <dgm:presLayoutVars>
          <dgm:bulletEnabled val="1"/>
        </dgm:presLayoutVars>
      </dgm:prSet>
      <dgm:spPr/>
    </dgm:pt>
    <dgm:pt modelId="{35FE3E06-7CB6-40FD-854B-AB22F9C45E81}" type="pres">
      <dgm:prSet presAssocID="{1929712A-3029-4540-9605-A41FA118C882}" presName="sibTrans" presStyleCnt="0"/>
      <dgm:spPr/>
    </dgm:pt>
    <dgm:pt modelId="{E7AA85B9-E45B-49AF-B124-4747C6834E09}" type="pres">
      <dgm:prSet presAssocID="{2FF76A5B-F678-4CF7-BF7C-5CBF8C5ED9C1}" presName="node" presStyleLbl="node1" presStyleIdx="2" presStyleCnt="10">
        <dgm:presLayoutVars>
          <dgm:bulletEnabled val="1"/>
        </dgm:presLayoutVars>
      </dgm:prSet>
      <dgm:spPr/>
    </dgm:pt>
    <dgm:pt modelId="{8AEB5FC8-3F9F-4CD7-BF83-9C2E6E57FB95}" type="pres">
      <dgm:prSet presAssocID="{B028E5CF-2758-41A1-B168-3754C8C565A4}" presName="sibTrans" presStyleCnt="0"/>
      <dgm:spPr/>
    </dgm:pt>
    <dgm:pt modelId="{DD892456-2434-4342-9ACA-88935605FCE5}" type="pres">
      <dgm:prSet presAssocID="{F9034887-674A-4056-9A72-BB97E865E1C7}" presName="node" presStyleLbl="node1" presStyleIdx="3" presStyleCnt="10">
        <dgm:presLayoutVars>
          <dgm:bulletEnabled val="1"/>
        </dgm:presLayoutVars>
      </dgm:prSet>
      <dgm:spPr/>
    </dgm:pt>
    <dgm:pt modelId="{FB7483A5-CBCA-415A-A545-AD60F12A9EF0}" type="pres">
      <dgm:prSet presAssocID="{1C08B5C3-5138-42F8-BB2E-E769E17BC440}" presName="sibTrans" presStyleCnt="0"/>
      <dgm:spPr/>
    </dgm:pt>
    <dgm:pt modelId="{32B1026B-C874-41D1-A92E-753231F193EA}" type="pres">
      <dgm:prSet presAssocID="{AE512493-2801-4D7B-995F-131FE1D4E9D4}" presName="node" presStyleLbl="node1" presStyleIdx="4" presStyleCnt="10">
        <dgm:presLayoutVars>
          <dgm:bulletEnabled val="1"/>
        </dgm:presLayoutVars>
      </dgm:prSet>
      <dgm:spPr/>
    </dgm:pt>
    <dgm:pt modelId="{5CB92BF1-B0FA-499D-B658-C7BC70102D6A}" type="pres">
      <dgm:prSet presAssocID="{B36FE802-1348-4BC8-9B79-E849D8A82081}" presName="sibTrans" presStyleCnt="0"/>
      <dgm:spPr/>
    </dgm:pt>
    <dgm:pt modelId="{E91B87D0-7DB0-46EA-9700-52AEF4AF308E}" type="pres">
      <dgm:prSet presAssocID="{0556AE41-F785-4E2F-A4A3-AFFA9C638BA1}" presName="node" presStyleLbl="node1" presStyleIdx="5" presStyleCnt="10">
        <dgm:presLayoutVars>
          <dgm:bulletEnabled val="1"/>
        </dgm:presLayoutVars>
      </dgm:prSet>
      <dgm:spPr/>
    </dgm:pt>
    <dgm:pt modelId="{5D6D20EC-022C-441C-9094-20DC6A829049}" type="pres">
      <dgm:prSet presAssocID="{B6E8BD88-9722-48A7-8009-6B464407C869}" presName="sibTrans" presStyleCnt="0"/>
      <dgm:spPr/>
    </dgm:pt>
    <dgm:pt modelId="{7A439A33-3A94-4FB7-B3A2-D65E321CB58C}" type="pres">
      <dgm:prSet presAssocID="{D81B333B-1D69-4887-8AAE-3DF758B8ED89}" presName="node" presStyleLbl="node1" presStyleIdx="6" presStyleCnt="10">
        <dgm:presLayoutVars>
          <dgm:bulletEnabled val="1"/>
        </dgm:presLayoutVars>
      </dgm:prSet>
      <dgm:spPr/>
    </dgm:pt>
    <dgm:pt modelId="{16320884-A070-42F4-B924-6239ABBE025D}" type="pres">
      <dgm:prSet presAssocID="{312BC065-60E5-4979-A4B4-DFA14F506E12}" presName="sibTrans" presStyleCnt="0"/>
      <dgm:spPr/>
    </dgm:pt>
    <dgm:pt modelId="{16D00853-9805-41B5-939E-785A66AF0C67}" type="pres">
      <dgm:prSet presAssocID="{F33EBB66-58C6-49AB-8A87-D015DEC8EBAE}" presName="node" presStyleLbl="node1" presStyleIdx="7" presStyleCnt="10">
        <dgm:presLayoutVars>
          <dgm:bulletEnabled val="1"/>
        </dgm:presLayoutVars>
      </dgm:prSet>
      <dgm:spPr/>
    </dgm:pt>
    <dgm:pt modelId="{17B46B48-6BCD-498A-BC6A-991352114D55}" type="pres">
      <dgm:prSet presAssocID="{8061B4C5-283F-49D0-90E5-6052D3D1FB13}" presName="sibTrans" presStyleCnt="0"/>
      <dgm:spPr/>
    </dgm:pt>
    <dgm:pt modelId="{E79DB63F-B3E2-4094-B00F-4B9460C60577}" type="pres">
      <dgm:prSet presAssocID="{F878283E-3AC4-4EE1-AB62-BF79B10A5A30}" presName="node" presStyleLbl="node1" presStyleIdx="8" presStyleCnt="10">
        <dgm:presLayoutVars>
          <dgm:bulletEnabled val="1"/>
        </dgm:presLayoutVars>
      </dgm:prSet>
      <dgm:spPr/>
    </dgm:pt>
    <dgm:pt modelId="{5C2598AD-702C-4581-869B-FE6FD055553D}" type="pres">
      <dgm:prSet presAssocID="{A82A3EE8-67E6-43C2-9A40-12DCE9DCAC8A}" presName="sibTrans" presStyleCnt="0"/>
      <dgm:spPr/>
    </dgm:pt>
    <dgm:pt modelId="{CF91D4C1-385C-47F6-81D8-BC18FB8A4683}" type="pres">
      <dgm:prSet presAssocID="{68B7B53C-F45E-40EB-BF64-139096451924}" presName="node" presStyleLbl="node1" presStyleIdx="9" presStyleCnt="10">
        <dgm:presLayoutVars>
          <dgm:bulletEnabled val="1"/>
        </dgm:presLayoutVars>
      </dgm:prSet>
      <dgm:spPr/>
    </dgm:pt>
  </dgm:ptLst>
  <dgm:cxnLst>
    <dgm:cxn modelId="{4598770B-271F-4FFF-A545-0A7A3DBF6A0A}" type="presOf" srcId="{0556AE41-F785-4E2F-A4A3-AFFA9C638BA1}" destId="{E91B87D0-7DB0-46EA-9700-52AEF4AF308E}" srcOrd="0" destOrd="0" presId="urn:microsoft.com/office/officeart/2005/8/layout/default"/>
    <dgm:cxn modelId="{132A9410-AEF4-4768-9FB6-182027534942}" type="presOf" srcId="{E9E55EA9-A5F9-4A6A-87E8-A81138079F71}" destId="{DE5EBCA1-B68F-4DD3-ADC5-CA9C1E2FC922}" srcOrd="0" destOrd="0" presId="urn:microsoft.com/office/officeart/2005/8/layout/default"/>
    <dgm:cxn modelId="{5F3C1926-A66F-43BD-B264-A3C8D7705F0A}" srcId="{B0615960-D145-499C-A32A-62AC8384983A}" destId="{F33EBB66-58C6-49AB-8A87-D015DEC8EBAE}" srcOrd="7" destOrd="0" parTransId="{5ADDB126-2414-4406-BE3A-D042F779E543}" sibTransId="{8061B4C5-283F-49D0-90E5-6052D3D1FB13}"/>
    <dgm:cxn modelId="{9743073B-CE05-4107-949E-11A533BCE18A}" type="presOf" srcId="{F9034887-674A-4056-9A72-BB97E865E1C7}" destId="{DD892456-2434-4342-9ACA-88935605FCE5}" srcOrd="0" destOrd="0" presId="urn:microsoft.com/office/officeart/2005/8/layout/default"/>
    <dgm:cxn modelId="{9AB8574F-1F19-4441-B6C8-4D81137B8E41}" srcId="{B0615960-D145-499C-A32A-62AC8384983A}" destId="{68B7B53C-F45E-40EB-BF64-139096451924}" srcOrd="9" destOrd="0" parTransId="{AA4C479D-C7D6-40F1-A21A-FFF3C312C538}" sibTransId="{78DCA969-79C1-415C-B14C-DA72F0407750}"/>
    <dgm:cxn modelId="{9189E271-F114-4DA0-8397-B500739E616C}" srcId="{B0615960-D145-499C-A32A-62AC8384983A}" destId="{E9E55EA9-A5F9-4A6A-87E8-A81138079F71}" srcOrd="1" destOrd="0" parTransId="{A1C1FF7A-F4BD-4A9E-AFBB-3AE8CE8B8234}" sibTransId="{1929712A-3029-4540-9605-A41FA118C882}"/>
    <dgm:cxn modelId="{F3A9F483-0A74-4B7A-84A0-54E6F571FBCC}" srcId="{B0615960-D145-499C-A32A-62AC8384983A}" destId="{2FF76A5B-F678-4CF7-BF7C-5CBF8C5ED9C1}" srcOrd="2" destOrd="0" parTransId="{40F14EE7-5668-44D1-99E3-D6EBB6068C52}" sibTransId="{B028E5CF-2758-41A1-B168-3754C8C565A4}"/>
    <dgm:cxn modelId="{F063C391-222F-4D6C-80D7-9AEBB26572E2}" type="presOf" srcId="{2C60A29E-9749-4463-8EA6-E8D1F23F1155}" destId="{023ECAB4-862C-4472-86DC-64CFE9F62521}" srcOrd="0" destOrd="0" presId="urn:microsoft.com/office/officeart/2005/8/layout/default"/>
    <dgm:cxn modelId="{D083BF9B-7E17-46EE-AAD3-6612C8F28E9A}" srcId="{B0615960-D145-499C-A32A-62AC8384983A}" destId="{AE512493-2801-4D7B-995F-131FE1D4E9D4}" srcOrd="4" destOrd="0" parTransId="{E9904E9B-ACEB-4C50-8594-29A3CCC611B7}" sibTransId="{B36FE802-1348-4BC8-9B79-E849D8A82081}"/>
    <dgm:cxn modelId="{61A6D5B2-30B5-42F8-9A8F-38F2A3B4E479}" type="presOf" srcId="{F33EBB66-58C6-49AB-8A87-D015DEC8EBAE}" destId="{16D00853-9805-41B5-939E-785A66AF0C67}" srcOrd="0" destOrd="0" presId="urn:microsoft.com/office/officeart/2005/8/layout/default"/>
    <dgm:cxn modelId="{AD44CBB4-DB9E-4ACE-A19A-F6C82324BACD}" srcId="{B0615960-D145-499C-A32A-62AC8384983A}" destId="{0556AE41-F785-4E2F-A4A3-AFFA9C638BA1}" srcOrd="5" destOrd="0" parTransId="{E0699BE1-4DC3-4007-AAD2-E8B9B8FEB4A3}" sibTransId="{B6E8BD88-9722-48A7-8009-6B464407C869}"/>
    <dgm:cxn modelId="{F87FFAB8-4B3E-48DA-A7A3-F985759DAE03}" srcId="{B0615960-D145-499C-A32A-62AC8384983A}" destId="{F9034887-674A-4056-9A72-BB97E865E1C7}" srcOrd="3" destOrd="0" parTransId="{BA4F77F7-54B9-4CEB-B3D0-530EB823B518}" sibTransId="{1C08B5C3-5138-42F8-BB2E-E769E17BC440}"/>
    <dgm:cxn modelId="{029332BC-8EB3-4ABC-8750-0A11E80B2B0E}" type="presOf" srcId="{68B7B53C-F45E-40EB-BF64-139096451924}" destId="{CF91D4C1-385C-47F6-81D8-BC18FB8A4683}" srcOrd="0" destOrd="0" presId="urn:microsoft.com/office/officeart/2005/8/layout/default"/>
    <dgm:cxn modelId="{C2A1B2BE-47B5-4F54-B615-E04F7B5ECF3E}" type="presOf" srcId="{B0615960-D145-499C-A32A-62AC8384983A}" destId="{96E25EE2-D3B2-4940-9B0D-979B81F04301}" srcOrd="0" destOrd="0" presId="urn:microsoft.com/office/officeart/2005/8/layout/default"/>
    <dgm:cxn modelId="{B96748CD-9D84-4031-BA89-8F75997FFB5C}" type="presOf" srcId="{2FF76A5B-F678-4CF7-BF7C-5CBF8C5ED9C1}" destId="{E7AA85B9-E45B-49AF-B124-4747C6834E09}" srcOrd="0" destOrd="0" presId="urn:microsoft.com/office/officeart/2005/8/layout/default"/>
    <dgm:cxn modelId="{87766AD1-3F95-4E9D-A17E-7C7CA3C52FB2}" type="presOf" srcId="{AE512493-2801-4D7B-995F-131FE1D4E9D4}" destId="{32B1026B-C874-41D1-A92E-753231F193EA}" srcOrd="0" destOrd="0" presId="urn:microsoft.com/office/officeart/2005/8/layout/default"/>
    <dgm:cxn modelId="{1394ACD5-ECAD-45F4-AC16-99A071DD9F50}" srcId="{B0615960-D145-499C-A32A-62AC8384983A}" destId="{2C60A29E-9749-4463-8EA6-E8D1F23F1155}" srcOrd="0" destOrd="0" parTransId="{7A95D0A3-1EF6-4A9D-83B3-7FC999C0E757}" sibTransId="{27E029F9-528E-4935-A9CE-05510C337A2F}"/>
    <dgm:cxn modelId="{197C63DB-1D9B-4A43-8449-D2F77AA73D63}" srcId="{B0615960-D145-499C-A32A-62AC8384983A}" destId="{F878283E-3AC4-4EE1-AB62-BF79B10A5A30}" srcOrd="8" destOrd="0" parTransId="{65B2156F-1D4D-4783-B01E-17D19699A02B}" sibTransId="{A82A3EE8-67E6-43C2-9A40-12DCE9DCAC8A}"/>
    <dgm:cxn modelId="{F2C886E3-C5FA-4C38-9A43-86EBE4DAF9D2}" type="presOf" srcId="{D81B333B-1D69-4887-8AAE-3DF758B8ED89}" destId="{7A439A33-3A94-4FB7-B3A2-D65E321CB58C}" srcOrd="0" destOrd="0" presId="urn:microsoft.com/office/officeart/2005/8/layout/default"/>
    <dgm:cxn modelId="{EB2994EC-0029-47F7-9D38-344D04FB4FD0}" type="presOf" srcId="{F878283E-3AC4-4EE1-AB62-BF79B10A5A30}" destId="{E79DB63F-B3E2-4094-B00F-4B9460C60577}" srcOrd="0" destOrd="0" presId="urn:microsoft.com/office/officeart/2005/8/layout/default"/>
    <dgm:cxn modelId="{41E858F4-7FBF-4ED9-BDE2-6F11FF7A38F3}" srcId="{B0615960-D145-499C-A32A-62AC8384983A}" destId="{D81B333B-1D69-4887-8AAE-3DF758B8ED89}" srcOrd="6" destOrd="0" parTransId="{BB71B708-ED13-4EA8-846F-D9048B84F69D}" sibTransId="{312BC065-60E5-4979-A4B4-DFA14F506E12}"/>
    <dgm:cxn modelId="{41A2D38A-F731-4FC3-BC7D-4E2530E5F53D}" type="presParOf" srcId="{96E25EE2-D3B2-4940-9B0D-979B81F04301}" destId="{023ECAB4-862C-4472-86DC-64CFE9F62521}" srcOrd="0" destOrd="0" presId="urn:microsoft.com/office/officeart/2005/8/layout/default"/>
    <dgm:cxn modelId="{EDD7A69E-583C-410A-ACA1-9224E8076544}" type="presParOf" srcId="{96E25EE2-D3B2-4940-9B0D-979B81F04301}" destId="{DC84E0BF-ED16-436B-9B36-9D7D49B64579}" srcOrd="1" destOrd="0" presId="urn:microsoft.com/office/officeart/2005/8/layout/default"/>
    <dgm:cxn modelId="{C2ACB5FD-D030-4671-A5F1-CEA61621898C}" type="presParOf" srcId="{96E25EE2-D3B2-4940-9B0D-979B81F04301}" destId="{DE5EBCA1-B68F-4DD3-ADC5-CA9C1E2FC922}" srcOrd="2" destOrd="0" presId="urn:microsoft.com/office/officeart/2005/8/layout/default"/>
    <dgm:cxn modelId="{0FCB80DC-7929-4B67-814D-CC87FA2C32E1}" type="presParOf" srcId="{96E25EE2-D3B2-4940-9B0D-979B81F04301}" destId="{35FE3E06-7CB6-40FD-854B-AB22F9C45E81}" srcOrd="3" destOrd="0" presId="urn:microsoft.com/office/officeart/2005/8/layout/default"/>
    <dgm:cxn modelId="{EDD91471-1454-40B9-876D-64A619E707E5}" type="presParOf" srcId="{96E25EE2-D3B2-4940-9B0D-979B81F04301}" destId="{E7AA85B9-E45B-49AF-B124-4747C6834E09}" srcOrd="4" destOrd="0" presId="urn:microsoft.com/office/officeart/2005/8/layout/default"/>
    <dgm:cxn modelId="{48E2EF6B-1803-4A49-B5DC-2D853F908E3E}" type="presParOf" srcId="{96E25EE2-D3B2-4940-9B0D-979B81F04301}" destId="{8AEB5FC8-3F9F-4CD7-BF83-9C2E6E57FB95}" srcOrd="5" destOrd="0" presId="urn:microsoft.com/office/officeart/2005/8/layout/default"/>
    <dgm:cxn modelId="{4D831716-8374-462F-9636-469D93EC52A6}" type="presParOf" srcId="{96E25EE2-D3B2-4940-9B0D-979B81F04301}" destId="{DD892456-2434-4342-9ACA-88935605FCE5}" srcOrd="6" destOrd="0" presId="urn:microsoft.com/office/officeart/2005/8/layout/default"/>
    <dgm:cxn modelId="{6B8F8E16-5780-4DB4-B322-20DBE060F431}" type="presParOf" srcId="{96E25EE2-D3B2-4940-9B0D-979B81F04301}" destId="{FB7483A5-CBCA-415A-A545-AD60F12A9EF0}" srcOrd="7" destOrd="0" presId="urn:microsoft.com/office/officeart/2005/8/layout/default"/>
    <dgm:cxn modelId="{2BB57B41-4805-4D69-B0E9-904ABE73A94A}" type="presParOf" srcId="{96E25EE2-D3B2-4940-9B0D-979B81F04301}" destId="{32B1026B-C874-41D1-A92E-753231F193EA}" srcOrd="8" destOrd="0" presId="urn:microsoft.com/office/officeart/2005/8/layout/default"/>
    <dgm:cxn modelId="{FF09F7A7-E34E-4CA6-9614-95251FF41271}" type="presParOf" srcId="{96E25EE2-D3B2-4940-9B0D-979B81F04301}" destId="{5CB92BF1-B0FA-499D-B658-C7BC70102D6A}" srcOrd="9" destOrd="0" presId="urn:microsoft.com/office/officeart/2005/8/layout/default"/>
    <dgm:cxn modelId="{2F3B3D62-E9E3-4114-BD7A-62FDF9A53BBD}" type="presParOf" srcId="{96E25EE2-D3B2-4940-9B0D-979B81F04301}" destId="{E91B87D0-7DB0-46EA-9700-52AEF4AF308E}" srcOrd="10" destOrd="0" presId="urn:microsoft.com/office/officeart/2005/8/layout/default"/>
    <dgm:cxn modelId="{21161BCD-8821-4F20-BD83-BE88FA82FDAF}" type="presParOf" srcId="{96E25EE2-D3B2-4940-9B0D-979B81F04301}" destId="{5D6D20EC-022C-441C-9094-20DC6A829049}" srcOrd="11" destOrd="0" presId="urn:microsoft.com/office/officeart/2005/8/layout/default"/>
    <dgm:cxn modelId="{5392241D-6045-494E-92F2-826576B78B13}" type="presParOf" srcId="{96E25EE2-D3B2-4940-9B0D-979B81F04301}" destId="{7A439A33-3A94-4FB7-B3A2-D65E321CB58C}" srcOrd="12" destOrd="0" presId="urn:microsoft.com/office/officeart/2005/8/layout/default"/>
    <dgm:cxn modelId="{39EAC06E-1620-4F87-B9B8-294FB5BEA598}" type="presParOf" srcId="{96E25EE2-D3B2-4940-9B0D-979B81F04301}" destId="{16320884-A070-42F4-B924-6239ABBE025D}" srcOrd="13" destOrd="0" presId="urn:microsoft.com/office/officeart/2005/8/layout/default"/>
    <dgm:cxn modelId="{BF079B75-1CD4-42E6-B273-5AB65D5B94F1}" type="presParOf" srcId="{96E25EE2-D3B2-4940-9B0D-979B81F04301}" destId="{16D00853-9805-41B5-939E-785A66AF0C67}" srcOrd="14" destOrd="0" presId="urn:microsoft.com/office/officeart/2005/8/layout/default"/>
    <dgm:cxn modelId="{6FA2D239-82BD-4E34-9FF0-264B0F3A458C}" type="presParOf" srcId="{96E25EE2-D3B2-4940-9B0D-979B81F04301}" destId="{17B46B48-6BCD-498A-BC6A-991352114D55}" srcOrd="15" destOrd="0" presId="urn:microsoft.com/office/officeart/2005/8/layout/default"/>
    <dgm:cxn modelId="{BD6DF3C1-490E-4A3E-BFD3-250F717B367E}" type="presParOf" srcId="{96E25EE2-D3B2-4940-9B0D-979B81F04301}" destId="{E79DB63F-B3E2-4094-B00F-4B9460C60577}" srcOrd="16" destOrd="0" presId="urn:microsoft.com/office/officeart/2005/8/layout/default"/>
    <dgm:cxn modelId="{CD917F17-3A06-4553-AE08-B23E324DA7AD}" type="presParOf" srcId="{96E25EE2-D3B2-4940-9B0D-979B81F04301}" destId="{5C2598AD-702C-4581-869B-FE6FD055553D}" srcOrd="17" destOrd="0" presId="urn:microsoft.com/office/officeart/2005/8/layout/default"/>
    <dgm:cxn modelId="{E0E2DA3B-04AF-4C1D-9FB9-41F2486F5F2D}" type="presParOf" srcId="{96E25EE2-D3B2-4940-9B0D-979B81F04301}" destId="{CF91D4C1-385C-47F6-81D8-BC18FB8A4683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2CC721-8608-4EEA-B740-4798BC66171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5BB748-4B8B-4C74-B80E-4554FB85EDB7}">
      <dgm:prSet custT="1"/>
      <dgm:spPr/>
      <dgm:t>
        <a:bodyPr/>
        <a:lstStyle/>
        <a:p>
          <a:pPr algn="l"/>
          <a:r>
            <a:rPr lang="en-US" sz="2200" b="1" i="0" dirty="0"/>
            <a:t>Allow the artists to register for an account.</a:t>
          </a:r>
          <a:endParaRPr lang="en-US" sz="2200" b="1" dirty="0"/>
        </a:p>
      </dgm:t>
    </dgm:pt>
    <dgm:pt modelId="{A3B3444D-4C95-434C-81EF-3F5D93BAC4E4}" type="parTrans" cxnId="{63A7B72D-EF20-4F85-A1E4-17E66333A235}">
      <dgm:prSet/>
      <dgm:spPr/>
      <dgm:t>
        <a:bodyPr/>
        <a:lstStyle/>
        <a:p>
          <a:endParaRPr lang="en-US" sz="2200"/>
        </a:p>
      </dgm:t>
    </dgm:pt>
    <dgm:pt modelId="{C7C4030C-FB18-4335-9A18-AD0784F28EF4}" type="sibTrans" cxnId="{63A7B72D-EF20-4F85-A1E4-17E66333A235}">
      <dgm:prSet custT="1"/>
      <dgm:spPr/>
      <dgm:t>
        <a:bodyPr/>
        <a:lstStyle/>
        <a:p>
          <a:endParaRPr lang="en-US" sz="2200"/>
        </a:p>
      </dgm:t>
    </dgm:pt>
    <dgm:pt modelId="{310AA3DB-83C7-4FE5-B052-62DB005DA580}">
      <dgm:prSet custT="1"/>
      <dgm:spPr/>
      <dgm:t>
        <a:bodyPr/>
        <a:lstStyle/>
        <a:p>
          <a:pPr algn="l"/>
          <a:r>
            <a:rPr lang="en-US" sz="2200" b="1" i="0" dirty="0"/>
            <a:t>Buyers to register for an account.</a:t>
          </a:r>
          <a:endParaRPr lang="en-US" sz="2200" b="1" dirty="0"/>
        </a:p>
      </dgm:t>
    </dgm:pt>
    <dgm:pt modelId="{10AB2C58-A9B6-4AF1-B958-F2590B10BC0C}" type="parTrans" cxnId="{B6023637-E223-4137-A78C-C121AB45F3E3}">
      <dgm:prSet/>
      <dgm:spPr/>
      <dgm:t>
        <a:bodyPr/>
        <a:lstStyle/>
        <a:p>
          <a:endParaRPr lang="en-US" sz="2200"/>
        </a:p>
      </dgm:t>
    </dgm:pt>
    <dgm:pt modelId="{E13E5704-5EF8-4DD0-B359-C8A3E9C8CA14}" type="sibTrans" cxnId="{B6023637-E223-4137-A78C-C121AB45F3E3}">
      <dgm:prSet custT="1"/>
      <dgm:spPr/>
      <dgm:t>
        <a:bodyPr/>
        <a:lstStyle/>
        <a:p>
          <a:endParaRPr lang="en-US" sz="2200"/>
        </a:p>
      </dgm:t>
    </dgm:pt>
    <dgm:pt modelId="{2843B9E9-3AA5-4F9C-BF7C-2D6FD1A7F797}">
      <dgm:prSet custT="1"/>
      <dgm:spPr/>
      <dgm:t>
        <a:bodyPr/>
        <a:lstStyle/>
        <a:p>
          <a:pPr algn="l"/>
          <a:r>
            <a:rPr lang="en-US" sz="2200" b="1" i="0" dirty="0"/>
            <a:t>User profiles for artists and buyers.</a:t>
          </a:r>
          <a:endParaRPr lang="en-US" sz="2200" b="1" dirty="0"/>
        </a:p>
      </dgm:t>
    </dgm:pt>
    <dgm:pt modelId="{EDFA2CD1-5816-4290-BD77-D82EDD9022E4}" type="parTrans" cxnId="{0486020A-4812-4E80-B11D-45FEB91F0714}">
      <dgm:prSet/>
      <dgm:spPr/>
      <dgm:t>
        <a:bodyPr/>
        <a:lstStyle/>
        <a:p>
          <a:endParaRPr lang="en-US" sz="2200"/>
        </a:p>
      </dgm:t>
    </dgm:pt>
    <dgm:pt modelId="{46CEAD73-AB51-45CF-B33E-78F9A42124C2}" type="sibTrans" cxnId="{0486020A-4812-4E80-B11D-45FEB91F0714}">
      <dgm:prSet custT="1"/>
      <dgm:spPr/>
      <dgm:t>
        <a:bodyPr/>
        <a:lstStyle/>
        <a:p>
          <a:endParaRPr lang="en-US" sz="2200"/>
        </a:p>
      </dgm:t>
    </dgm:pt>
    <dgm:pt modelId="{0ABF95DF-92D9-4CF8-A168-4738CF895F64}">
      <dgm:prSet custT="1"/>
      <dgm:spPr/>
      <dgm:t>
        <a:bodyPr/>
        <a:lstStyle/>
        <a:p>
          <a:pPr algn="l"/>
          <a:r>
            <a:rPr lang="en-US" sz="2200" b="1" i="0" dirty="0"/>
            <a:t>Artists to upload images of their artwork.</a:t>
          </a:r>
          <a:endParaRPr lang="en-US" sz="2200" b="1" dirty="0"/>
        </a:p>
      </dgm:t>
    </dgm:pt>
    <dgm:pt modelId="{6AB7DF0C-D03C-4078-B176-7B96BA3FDDE7}" type="parTrans" cxnId="{52C1F599-CB7B-4B86-B0AE-784EDDAA1082}">
      <dgm:prSet/>
      <dgm:spPr/>
      <dgm:t>
        <a:bodyPr/>
        <a:lstStyle/>
        <a:p>
          <a:endParaRPr lang="en-US" sz="2200"/>
        </a:p>
      </dgm:t>
    </dgm:pt>
    <dgm:pt modelId="{BA0D8266-5724-47F8-93A2-6AFBC1945576}" type="sibTrans" cxnId="{52C1F599-CB7B-4B86-B0AE-784EDDAA1082}">
      <dgm:prSet custT="1"/>
      <dgm:spPr/>
      <dgm:t>
        <a:bodyPr/>
        <a:lstStyle/>
        <a:p>
          <a:endParaRPr lang="en-US" sz="2200"/>
        </a:p>
      </dgm:t>
    </dgm:pt>
    <dgm:pt modelId="{88D3CFD2-EDFE-41EF-8E5A-ADD30F4DEC04}">
      <dgm:prSet custT="1"/>
      <dgm:spPr/>
      <dgm:t>
        <a:bodyPr/>
        <a:lstStyle/>
        <a:p>
          <a:pPr algn="l"/>
          <a:r>
            <a:rPr lang="en-US" sz="2200" b="1" i="0" dirty="0"/>
            <a:t>Search feature allowing users to find artwork.</a:t>
          </a:r>
          <a:endParaRPr lang="en-US" sz="2200" b="1" dirty="0"/>
        </a:p>
      </dgm:t>
    </dgm:pt>
    <dgm:pt modelId="{5F6CE25C-345F-4B08-958D-EC5CEE0FFF11}" type="parTrans" cxnId="{12557B55-90BA-485F-B3C8-7205B11CCADE}">
      <dgm:prSet/>
      <dgm:spPr/>
      <dgm:t>
        <a:bodyPr/>
        <a:lstStyle/>
        <a:p>
          <a:endParaRPr lang="en-US" sz="2200"/>
        </a:p>
      </dgm:t>
    </dgm:pt>
    <dgm:pt modelId="{1722260F-1551-446C-B513-0BF3237FBB2A}" type="sibTrans" cxnId="{12557B55-90BA-485F-B3C8-7205B11CCADE}">
      <dgm:prSet custT="1"/>
      <dgm:spPr/>
      <dgm:t>
        <a:bodyPr/>
        <a:lstStyle/>
        <a:p>
          <a:endParaRPr lang="en-US" sz="2200"/>
        </a:p>
      </dgm:t>
    </dgm:pt>
    <dgm:pt modelId="{55162944-FF4E-4D59-B0EA-C5718B7DF75D}">
      <dgm:prSet custT="1"/>
      <dgm:spPr/>
      <dgm:t>
        <a:bodyPr/>
        <a:lstStyle/>
        <a:p>
          <a:pPr algn="l"/>
          <a:r>
            <a:rPr lang="en-US" sz="2200" b="1" i="0" dirty="0"/>
            <a:t>Buyers to add artwork to their shopping cart.</a:t>
          </a:r>
          <a:endParaRPr lang="en-US" sz="2200" b="1" dirty="0"/>
        </a:p>
      </dgm:t>
    </dgm:pt>
    <dgm:pt modelId="{19F01DF2-8004-46BC-93DB-A20CF6CFCA27}" type="parTrans" cxnId="{FBEE2AFD-DF28-4505-AB09-2B1B2FF090A7}">
      <dgm:prSet/>
      <dgm:spPr/>
      <dgm:t>
        <a:bodyPr/>
        <a:lstStyle/>
        <a:p>
          <a:endParaRPr lang="en-US" sz="2200"/>
        </a:p>
      </dgm:t>
    </dgm:pt>
    <dgm:pt modelId="{EB4BD3E5-A296-4AC5-8664-A1434036D220}" type="sibTrans" cxnId="{FBEE2AFD-DF28-4505-AB09-2B1B2FF090A7}">
      <dgm:prSet custT="1"/>
      <dgm:spPr/>
      <dgm:t>
        <a:bodyPr/>
        <a:lstStyle/>
        <a:p>
          <a:endParaRPr lang="en-US" sz="2200"/>
        </a:p>
      </dgm:t>
    </dgm:pt>
    <dgm:pt modelId="{83974458-9844-4659-BC7F-E2D9F144A495}">
      <dgm:prSet custT="1"/>
      <dgm:spPr/>
      <dgm:t>
        <a:bodyPr/>
        <a:lstStyle/>
        <a:p>
          <a:pPr algn="l"/>
          <a:r>
            <a:rPr lang="en-US" sz="2200" b="1" i="0" dirty="0"/>
            <a:t>Secure online payments for purchased artwork.</a:t>
          </a:r>
          <a:endParaRPr lang="en-US" sz="2200" b="1" dirty="0"/>
        </a:p>
      </dgm:t>
    </dgm:pt>
    <dgm:pt modelId="{689B49C3-E5E6-4A17-90B9-C975B0C5943A}" type="parTrans" cxnId="{540B899C-0A78-4C32-8E0E-F0EB821F4A5E}">
      <dgm:prSet/>
      <dgm:spPr/>
      <dgm:t>
        <a:bodyPr/>
        <a:lstStyle/>
        <a:p>
          <a:endParaRPr lang="en-US" sz="2200"/>
        </a:p>
      </dgm:t>
    </dgm:pt>
    <dgm:pt modelId="{B932A545-B65C-4489-AB3D-235E68842B6A}" type="sibTrans" cxnId="{540B899C-0A78-4C32-8E0E-F0EB821F4A5E}">
      <dgm:prSet custT="1"/>
      <dgm:spPr/>
      <dgm:t>
        <a:bodyPr/>
        <a:lstStyle/>
        <a:p>
          <a:endParaRPr lang="en-US" sz="2200"/>
        </a:p>
      </dgm:t>
    </dgm:pt>
    <dgm:pt modelId="{15021FF7-33CE-4870-85D9-5B3DF969B47B}">
      <dgm:prSet custT="1"/>
      <dgm:spPr/>
      <dgm:t>
        <a:bodyPr/>
        <a:lstStyle/>
        <a:p>
          <a:pPr algn="l"/>
          <a:r>
            <a:rPr lang="en-US" sz="2200" b="1" i="0" dirty="0"/>
            <a:t>Messaging system for communication between artists and buyers.</a:t>
          </a:r>
          <a:endParaRPr lang="en-US" sz="2200" b="1" dirty="0"/>
        </a:p>
      </dgm:t>
    </dgm:pt>
    <dgm:pt modelId="{191F758F-12DB-4641-99E5-2F8929111ADC}" type="parTrans" cxnId="{AAB0BA3E-1A30-43F5-BF07-CC83F388EABF}">
      <dgm:prSet/>
      <dgm:spPr/>
      <dgm:t>
        <a:bodyPr/>
        <a:lstStyle/>
        <a:p>
          <a:endParaRPr lang="en-US" sz="2200"/>
        </a:p>
      </dgm:t>
    </dgm:pt>
    <dgm:pt modelId="{68DBCAFA-2F9E-44E5-8973-AD6362EBF21C}" type="sibTrans" cxnId="{AAB0BA3E-1A30-43F5-BF07-CC83F388EABF}">
      <dgm:prSet custT="1"/>
      <dgm:spPr/>
      <dgm:t>
        <a:bodyPr/>
        <a:lstStyle/>
        <a:p>
          <a:endParaRPr lang="en-US" sz="2200"/>
        </a:p>
      </dgm:t>
    </dgm:pt>
    <dgm:pt modelId="{DC1D5631-C099-4731-8576-8A54928EA1CC}">
      <dgm:prSet custT="1"/>
      <dgm:spPr/>
      <dgm:t>
        <a:bodyPr/>
        <a:lstStyle/>
        <a:p>
          <a:pPr algn="l"/>
          <a:r>
            <a:rPr lang="en-US" sz="2200" b="1" i="0" dirty="0"/>
            <a:t>Reporting mechanism for inappropriate content &amp; user behavior.</a:t>
          </a:r>
          <a:endParaRPr lang="en-US" sz="2200" b="1" dirty="0"/>
        </a:p>
      </dgm:t>
    </dgm:pt>
    <dgm:pt modelId="{3CBC82B4-8A5D-4B5C-AAFC-5686367E77F3}" type="parTrans" cxnId="{9E58167A-454A-4EB2-A8D9-B7889EA71204}">
      <dgm:prSet/>
      <dgm:spPr/>
      <dgm:t>
        <a:bodyPr/>
        <a:lstStyle/>
        <a:p>
          <a:endParaRPr lang="en-US" sz="2200"/>
        </a:p>
      </dgm:t>
    </dgm:pt>
    <dgm:pt modelId="{22F9B709-4097-45B1-AA5B-B46A06305759}" type="sibTrans" cxnId="{9E58167A-454A-4EB2-A8D9-B7889EA71204}">
      <dgm:prSet/>
      <dgm:spPr/>
      <dgm:t>
        <a:bodyPr/>
        <a:lstStyle/>
        <a:p>
          <a:endParaRPr lang="en-US" sz="2200"/>
        </a:p>
      </dgm:t>
    </dgm:pt>
    <dgm:pt modelId="{0C322C3E-62EE-4277-8223-87F821753C24}" type="pres">
      <dgm:prSet presAssocID="{5F2CC721-8608-4EEA-B740-4798BC661710}" presName="Name0" presStyleCnt="0">
        <dgm:presLayoutVars>
          <dgm:dir/>
          <dgm:resizeHandles val="exact"/>
        </dgm:presLayoutVars>
      </dgm:prSet>
      <dgm:spPr/>
    </dgm:pt>
    <dgm:pt modelId="{3A5E3DC3-D13A-4EF6-8BA3-94C78EB18D5B}" type="pres">
      <dgm:prSet presAssocID="{455BB748-4B8B-4C74-B80E-4554FB85EDB7}" presName="node" presStyleLbl="node1" presStyleIdx="0" presStyleCnt="9" custLinFactNeighborY="-4613">
        <dgm:presLayoutVars>
          <dgm:bulletEnabled val="1"/>
        </dgm:presLayoutVars>
      </dgm:prSet>
      <dgm:spPr/>
    </dgm:pt>
    <dgm:pt modelId="{A5AA40AC-5547-4972-99EC-4D9A58F9DC1E}" type="pres">
      <dgm:prSet presAssocID="{C7C4030C-FB18-4335-9A18-AD0784F28EF4}" presName="sibTrans" presStyleLbl="sibTrans1D1" presStyleIdx="0" presStyleCnt="8"/>
      <dgm:spPr/>
    </dgm:pt>
    <dgm:pt modelId="{ACEFCB7A-1BAB-4F82-9EB3-123FA8DFDB23}" type="pres">
      <dgm:prSet presAssocID="{C7C4030C-FB18-4335-9A18-AD0784F28EF4}" presName="connectorText" presStyleLbl="sibTrans1D1" presStyleIdx="0" presStyleCnt="8"/>
      <dgm:spPr/>
    </dgm:pt>
    <dgm:pt modelId="{130B1FB0-6BEC-433E-94C1-8CF9D7AA959F}" type="pres">
      <dgm:prSet presAssocID="{310AA3DB-83C7-4FE5-B052-62DB005DA580}" presName="node" presStyleLbl="node1" presStyleIdx="1" presStyleCnt="9" custLinFactNeighborX="-1575" custLinFactNeighborY="-4816">
        <dgm:presLayoutVars>
          <dgm:bulletEnabled val="1"/>
        </dgm:presLayoutVars>
      </dgm:prSet>
      <dgm:spPr/>
    </dgm:pt>
    <dgm:pt modelId="{E05B862E-5B5B-4783-9242-BB2004FAD98C}" type="pres">
      <dgm:prSet presAssocID="{E13E5704-5EF8-4DD0-B359-C8A3E9C8CA14}" presName="sibTrans" presStyleLbl="sibTrans1D1" presStyleIdx="1" presStyleCnt="8"/>
      <dgm:spPr/>
    </dgm:pt>
    <dgm:pt modelId="{C7F2D6BB-8FC7-41E1-9C63-E7086CDEA1A7}" type="pres">
      <dgm:prSet presAssocID="{E13E5704-5EF8-4DD0-B359-C8A3E9C8CA14}" presName="connectorText" presStyleLbl="sibTrans1D1" presStyleIdx="1" presStyleCnt="8"/>
      <dgm:spPr/>
    </dgm:pt>
    <dgm:pt modelId="{B803133B-0E6E-4A31-8009-06CA51BEAEB9}" type="pres">
      <dgm:prSet presAssocID="{2843B9E9-3AA5-4F9C-BF7C-2D6FD1A7F797}" presName="node" presStyleLbl="node1" presStyleIdx="2" presStyleCnt="9" custLinFactNeighborY="-5334">
        <dgm:presLayoutVars>
          <dgm:bulletEnabled val="1"/>
        </dgm:presLayoutVars>
      </dgm:prSet>
      <dgm:spPr/>
    </dgm:pt>
    <dgm:pt modelId="{A9A22D34-B145-4D7C-BE5D-A60D2102226E}" type="pres">
      <dgm:prSet presAssocID="{46CEAD73-AB51-45CF-B33E-78F9A42124C2}" presName="sibTrans" presStyleLbl="sibTrans1D1" presStyleIdx="2" presStyleCnt="8"/>
      <dgm:spPr/>
    </dgm:pt>
    <dgm:pt modelId="{15909210-8781-4273-87AA-30508CE316C6}" type="pres">
      <dgm:prSet presAssocID="{46CEAD73-AB51-45CF-B33E-78F9A42124C2}" presName="connectorText" presStyleLbl="sibTrans1D1" presStyleIdx="2" presStyleCnt="8"/>
      <dgm:spPr/>
    </dgm:pt>
    <dgm:pt modelId="{0B647EC7-17BF-4903-9C85-99E82286CCCB}" type="pres">
      <dgm:prSet presAssocID="{0ABF95DF-92D9-4CF8-A168-4738CF895F64}" presName="node" presStyleLbl="node1" presStyleIdx="3" presStyleCnt="9">
        <dgm:presLayoutVars>
          <dgm:bulletEnabled val="1"/>
        </dgm:presLayoutVars>
      </dgm:prSet>
      <dgm:spPr/>
    </dgm:pt>
    <dgm:pt modelId="{FF2FF07A-E9AA-4E08-8634-51B72818D942}" type="pres">
      <dgm:prSet presAssocID="{BA0D8266-5724-47F8-93A2-6AFBC1945576}" presName="sibTrans" presStyleLbl="sibTrans1D1" presStyleIdx="3" presStyleCnt="8"/>
      <dgm:spPr/>
    </dgm:pt>
    <dgm:pt modelId="{1B2A386E-F5F3-4855-BB24-6AC7D9094135}" type="pres">
      <dgm:prSet presAssocID="{BA0D8266-5724-47F8-93A2-6AFBC1945576}" presName="connectorText" presStyleLbl="sibTrans1D1" presStyleIdx="3" presStyleCnt="8"/>
      <dgm:spPr/>
    </dgm:pt>
    <dgm:pt modelId="{3587B08C-3157-4D48-AC2F-907950454DBA}" type="pres">
      <dgm:prSet presAssocID="{88D3CFD2-EDFE-41EF-8E5A-ADD30F4DEC04}" presName="node" presStyleLbl="node1" presStyleIdx="4" presStyleCnt="9">
        <dgm:presLayoutVars>
          <dgm:bulletEnabled val="1"/>
        </dgm:presLayoutVars>
      </dgm:prSet>
      <dgm:spPr/>
    </dgm:pt>
    <dgm:pt modelId="{48E5B00F-EA04-4305-9A4D-CC42C8359794}" type="pres">
      <dgm:prSet presAssocID="{1722260F-1551-446C-B513-0BF3237FBB2A}" presName="sibTrans" presStyleLbl="sibTrans1D1" presStyleIdx="4" presStyleCnt="8"/>
      <dgm:spPr/>
    </dgm:pt>
    <dgm:pt modelId="{11BE24B8-3DE3-4515-80DD-D998DC32B678}" type="pres">
      <dgm:prSet presAssocID="{1722260F-1551-446C-B513-0BF3237FBB2A}" presName="connectorText" presStyleLbl="sibTrans1D1" presStyleIdx="4" presStyleCnt="8"/>
      <dgm:spPr/>
    </dgm:pt>
    <dgm:pt modelId="{0488B88C-D4D3-4D96-929B-64551AB97C27}" type="pres">
      <dgm:prSet presAssocID="{55162944-FF4E-4D59-B0EA-C5718B7DF75D}" presName="node" presStyleLbl="node1" presStyleIdx="5" presStyleCnt="9">
        <dgm:presLayoutVars>
          <dgm:bulletEnabled val="1"/>
        </dgm:presLayoutVars>
      </dgm:prSet>
      <dgm:spPr/>
    </dgm:pt>
    <dgm:pt modelId="{EDFECB9B-7CBD-4AB1-B8A1-B6C1E56B8E65}" type="pres">
      <dgm:prSet presAssocID="{EB4BD3E5-A296-4AC5-8664-A1434036D220}" presName="sibTrans" presStyleLbl="sibTrans1D1" presStyleIdx="5" presStyleCnt="8"/>
      <dgm:spPr/>
    </dgm:pt>
    <dgm:pt modelId="{1A5E9929-1F7D-428F-BD54-FEA0771C7453}" type="pres">
      <dgm:prSet presAssocID="{EB4BD3E5-A296-4AC5-8664-A1434036D220}" presName="connectorText" presStyleLbl="sibTrans1D1" presStyleIdx="5" presStyleCnt="8"/>
      <dgm:spPr/>
    </dgm:pt>
    <dgm:pt modelId="{136F4217-790B-4459-BF28-53BECA0C76E2}" type="pres">
      <dgm:prSet presAssocID="{83974458-9844-4659-BC7F-E2D9F144A495}" presName="node" presStyleLbl="node1" presStyleIdx="6" presStyleCnt="9">
        <dgm:presLayoutVars>
          <dgm:bulletEnabled val="1"/>
        </dgm:presLayoutVars>
      </dgm:prSet>
      <dgm:spPr/>
    </dgm:pt>
    <dgm:pt modelId="{37650ED1-59C7-40B5-B685-2178D8BB20BA}" type="pres">
      <dgm:prSet presAssocID="{B932A545-B65C-4489-AB3D-235E68842B6A}" presName="sibTrans" presStyleLbl="sibTrans1D1" presStyleIdx="6" presStyleCnt="8"/>
      <dgm:spPr/>
    </dgm:pt>
    <dgm:pt modelId="{26A80932-F984-4106-A1C2-6835C60963E2}" type="pres">
      <dgm:prSet presAssocID="{B932A545-B65C-4489-AB3D-235E68842B6A}" presName="connectorText" presStyleLbl="sibTrans1D1" presStyleIdx="6" presStyleCnt="8"/>
      <dgm:spPr/>
    </dgm:pt>
    <dgm:pt modelId="{72B2A1B9-5029-4DD4-ADA6-69DD955EB08C}" type="pres">
      <dgm:prSet presAssocID="{15021FF7-33CE-4870-85D9-5B3DF969B47B}" presName="node" presStyleLbl="node1" presStyleIdx="7" presStyleCnt="9">
        <dgm:presLayoutVars>
          <dgm:bulletEnabled val="1"/>
        </dgm:presLayoutVars>
      </dgm:prSet>
      <dgm:spPr/>
    </dgm:pt>
    <dgm:pt modelId="{8D4F3BA7-D544-40D0-A425-ED866D69E7F3}" type="pres">
      <dgm:prSet presAssocID="{68DBCAFA-2F9E-44E5-8973-AD6362EBF21C}" presName="sibTrans" presStyleLbl="sibTrans1D1" presStyleIdx="7" presStyleCnt="8"/>
      <dgm:spPr/>
    </dgm:pt>
    <dgm:pt modelId="{C0FE5A32-4454-4760-AB3F-D69B41A69076}" type="pres">
      <dgm:prSet presAssocID="{68DBCAFA-2F9E-44E5-8973-AD6362EBF21C}" presName="connectorText" presStyleLbl="sibTrans1D1" presStyleIdx="7" presStyleCnt="8"/>
      <dgm:spPr/>
    </dgm:pt>
    <dgm:pt modelId="{B1440638-6D33-4581-83BE-EAD4FB25DB3B}" type="pres">
      <dgm:prSet presAssocID="{DC1D5631-C099-4731-8576-8A54928EA1CC}" presName="node" presStyleLbl="node1" presStyleIdx="8" presStyleCnt="9">
        <dgm:presLayoutVars>
          <dgm:bulletEnabled val="1"/>
        </dgm:presLayoutVars>
      </dgm:prSet>
      <dgm:spPr/>
    </dgm:pt>
  </dgm:ptLst>
  <dgm:cxnLst>
    <dgm:cxn modelId="{26051D03-63E6-4BAB-9E48-18CC3429D2D0}" type="presOf" srcId="{455BB748-4B8B-4C74-B80E-4554FB85EDB7}" destId="{3A5E3DC3-D13A-4EF6-8BA3-94C78EB18D5B}" srcOrd="0" destOrd="0" presId="urn:microsoft.com/office/officeart/2016/7/layout/RepeatingBendingProcessNew"/>
    <dgm:cxn modelId="{542F0909-9950-4BA6-A3F2-EA65DB282CE6}" type="presOf" srcId="{E13E5704-5EF8-4DD0-B359-C8A3E9C8CA14}" destId="{E05B862E-5B5B-4783-9242-BB2004FAD98C}" srcOrd="0" destOrd="0" presId="urn:microsoft.com/office/officeart/2016/7/layout/RepeatingBendingProcessNew"/>
    <dgm:cxn modelId="{0486020A-4812-4E80-B11D-45FEB91F0714}" srcId="{5F2CC721-8608-4EEA-B740-4798BC661710}" destId="{2843B9E9-3AA5-4F9C-BF7C-2D6FD1A7F797}" srcOrd="2" destOrd="0" parTransId="{EDFA2CD1-5816-4290-BD77-D82EDD9022E4}" sibTransId="{46CEAD73-AB51-45CF-B33E-78F9A42124C2}"/>
    <dgm:cxn modelId="{0D605810-1505-44FB-A414-9064C570B4F0}" type="presOf" srcId="{1722260F-1551-446C-B513-0BF3237FBB2A}" destId="{48E5B00F-EA04-4305-9A4D-CC42C8359794}" srcOrd="0" destOrd="0" presId="urn:microsoft.com/office/officeart/2016/7/layout/RepeatingBendingProcessNew"/>
    <dgm:cxn modelId="{63A7B72D-EF20-4F85-A1E4-17E66333A235}" srcId="{5F2CC721-8608-4EEA-B740-4798BC661710}" destId="{455BB748-4B8B-4C74-B80E-4554FB85EDB7}" srcOrd="0" destOrd="0" parTransId="{A3B3444D-4C95-434C-81EF-3F5D93BAC4E4}" sibTransId="{C7C4030C-FB18-4335-9A18-AD0784F28EF4}"/>
    <dgm:cxn modelId="{B6023637-E223-4137-A78C-C121AB45F3E3}" srcId="{5F2CC721-8608-4EEA-B740-4798BC661710}" destId="{310AA3DB-83C7-4FE5-B052-62DB005DA580}" srcOrd="1" destOrd="0" parTransId="{10AB2C58-A9B6-4AF1-B958-F2590B10BC0C}" sibTransId="{E13E5704-5EF8-4DD0-B359-C8A3E9C8CA14}"/>
    <dgm:cxn modelId="{AAB0BA3E-1A30-43F5-BF07-CC83F388EABF}" srcId="{5F2CC721-8608-4EEA-B740-4798BC661710}" destId="{15021FF7-33CE-4870-85D9-5B3DF969B47B}" srcOrd="7" destOrd="0" parTransId="{191F758F-12DB-4641-99E5-2F8929111ADC}" sibTransId="{68DBCAFA-2F9E-44E5-8973-AD6362EBF21C}"/>
    <dgm:cxn modelId="{D8452940-CE70-4FB0-A9BE-F1746C0FEEBE}" type="presOf" srcId="{BA0D8266-5724-47F8-93A2-6AFBC1945576}" destId="{FF2FF07A-E9AA-4E08-8634-51B72818D942}" srcOrd="0" destOrd="0" presId="urn:microsoft.com/office/officeart/2016/7/layout/RepeatingBendingProcessNew"/>
    <dgm:cxn modelId="{9853EA62-0666-4F47-80CB-E184BD095B0D}" type="presOf" srcId="{2843B9E9-3AA5-4F9C-BF7C-2D6FD1A7F797}" destId="{B803133B-0E6E-4A31-8009-06CA51BEAEB9}" srcOrd="0" destOrd="0" presId="urn:microsoft.com/office/officeart/2016/7/layout/RepeatingBendingProcessNew"/>
    <dgm:cxn modelId="{81018471-26F3-4DFC-A24A-2544CB9774B9}" type="presOf" srcId="{BA0D8266-5724-47F8-93A2-6AFBC1945576}" destId="{1B2A386E-F5F3-4855-BB24-6AC7D9094135}" srcOrd="1" destOrd="0" presId="urn:microsoft.com/office/officeart/2016/7/layout/RepeatingBendingProcessNew"/>
    <dgm:cxn modelId="{12557B55-90BA-485F-B3C8-7205B11CCADE}" srcId="{5F2CC721-8608-4EEA-B740-4798BC661710}" destId="{88D3CFD2-EDFE-41EF-8E5A-ADD30F4DEC04}" srcOrd="4" destOrd="0" parTransId="{5F6CE25C-345F-4B08-958D-EC5CEE0FFF11}" sibTransId="{1722260F-1551-446C-B513-0BF3237FBB2A}"/>
    <dgm:cxn modelId="{C6BFC356-4628-4315-820E-88DCA873BE8E}" type="presOf" srcId="{C7C4030C-FB18-4335-9A18-AD0784F28EF4}" destId="{ACEFCB7A-1BAB-4F82-9EB3-123FA8DFDB23}" srcOrd="1" destOrd="0" presId="urn:microsoft.com/office/officeart/2016/7/layout/RepeatingBendingProcessNew"/>
    <dgm:cxn modelId="{46D45F57-6F5A-4D31-970D-5FAB8689DE9A}" type="presOf" srcId="{B932A545-B65C-4489-AB3D-235E68842B6A}" destId="{37650ED1-59C7-40B5-B685-2178D8BB20BA}" srcOrd="0" destOrd="0" presId="urn:microsoft.com/office/officeart/2016/7/layout/RepeatingBendingProcessNew"/>
    <dgm:cxn modelId="{9E58167A-454A-4EB2-A8D9-B7889EA71204}" srcId="{5F2CC721-8608-4EEA-B740-4798BC661710}" destId="{DC1D5631-C099-4731-8576-8A54928EA1CC}" srcOrd="8" destOrd="0" parTransId="{3CBC82B4-8A5D-4B5C-AAFC-5686367E77F3}" sibTransId="{22F9B709-4097-45B1-AA5B-B46A06305759}"/>
    <dgm:cxn modelId="{483A177D-DD21-4E36-903B-037CFF0F0D7C}" type="presOf" srcId="{55162944-FF4E-4D59-B0EA-C5718B7DF75D}" destId="{0488B88C-D4D3-4D96-929B-64551AB97C27}" srcOrd="0" destOrd="0" presId="urn:microsoft.com/office/officeart/2016/7/layout/RepeatingBendingProcessNew"/>
    <dgm:cxn modelId="{06A54C7D-0B56-436E-B91F-B7205B1F94A0}" type="presOf" srcId="{EB4BD3E5-A296-4AC5-8664-A1434036D220}" destId="{EDFECB9B-7CBD-4AB1-B8A1-B6C1E56B8E65}" srcOrd="0" destOrd="0" presId="urn:microsoft.com/office/officeart/2016/7/layout/RepeatingBendingProcessNew"/>
    <dgm:cxn modelId="{6EE5CB7F-9BDA-477E-AF10-30EA98138907}" type="presOf" srcId="{5F2CC721-8608-4EEA-B740-4798BC661710}" destId="{0C322C3E-62EE-4277-8223-87F821753C24}" srcOrd="0" destOrd="0" presId="urn:microsoft.com/office/officeart/2016/7/layout/RepeatingBendingProcessNew"/>
    <dgm:cxn modelId="{C8138088-463E-42B9-A266-90C029D69D70}" type="presOf" srcId="{15021FF7-33CE-4870-85D9-5B3DF969B47B}" destId="{72B2A1B9-5029-4DD4-ADA6-69DD955EB08C}" srcOrd="0" destOrd="0" presId="urn:microsoft.com/office/officeart/2016/7/layout/RepeatingBendingProcessNew"/>
    <dgm:cxn modelId="{F2308E90-1310-4871-8F46-E2EB8A2FA5A2}" type="presOf" srcId="{310AA3DB-83C7-4FE5-B052-62DB005DA580}" destId="{130B1FB0-6BEC-433E-94C1-8CF9D7AA959F}" srcOrd="0" destOrd="0" presId="urn:microsoft.com/office/officeart/2016/7/layout/RepeatingBendingProcessNew"/>
    <dgm:cxn modelId="{52C1F599-CB7B-4B86-B0AE-784EDDAA1082}" srcId="{5F2CC721-8608-4EEA-B740-4798BC661710}" destId="{0ABF95DF-92D9-4CF8-A168-4738CF895F64}" srcOrd="3" destOrd="0" parTransId="{6AB7DF0C-D03C-4078-B176-7B96BA3FDDE7}" sibTransId="{BA0D8266-5724-47F8-93A2-6AFBC1945576}"/>
    <dgm:cxn modelId="{EECCE09B-2D44-4CDE-A90A-6300CD13EA3E}" type="presOf" srcId="{88D3CFD2-EDFE-41EF-8E5A-ADD30F4DEC04}" destId="{3587B08C-3157-4D48-AC2F-907950454DBA}" srcOrd="0" destOrd="0" presId="urn:microsoft.com/office/officeart/2016/7/layout/RepeatingBendingProcessNew"/>
    <dgm:cxn modelId="{540B899C-0A78-4C32-8E0E-F0EB821F4A5E}" srcId="{5F2CC721-8608-4EEA-B740-4798BC661710}" destId="{83974458-9844-4659-BC7F-E2D9F144A495}" srcOrd="6" destOrd="0" parTransId="{689B49C3-E5E6-4A17-90B9-C975B0C5943A}" sibTransId="{B932A545-B65C-4489-AB3D-235E68842B6A}"/>
    <dgm:cxn modelId="{A9070DA0-9110-4167-AD0F-B4759BB0111D}" type="presOf" srcId="{46CEAD73-AB51-45CF-B33E-78F9A42124C2}" destId="{A9A22D34-B145-4D7C-BE5D-A60D2102226E}" srcOrd="0" destOrd="0" presId="urn:microsoft.com/office/officeart/2016/7/layout/RepeatingBendingProcessNew"/>
    <dgm:cxn modelId="{77CC13A7-A11D-4B42-A3E1-DDE14EC9855D}" type="presOf" srcId="{E13E5704-5EF8-4DD0-B359-C8A3E9C8CA14}" destId="{C7F2D6BB-8FC7-41E1-9C63-E7086CDEA1A7}" srcOrd="1" destOrd="0" presId="urn:microsoft.com/office/officeart/2016/7/layout/RepeatingBendingProcessNew"/>
    <dgm:cxn modelId="{7AAF55AA-5B7F-4E3A-9761-26FB106C3FEF}" type="presOf" srcId="{1722260F-1551-446C-B513-0BF3237FBB2A}" destId="{11BE24B8-3DE3-4515-80DD-D998DC32B678}" srcOrd="1" destOrd="0" presId="urn:microsoft.com/office/officeart/2016/7/layout/RepeatingBendingProcessNew"/>
    <dgm:cxn modelId="{52ACD4AB-59E6-4593-8CF8-F9546E3DD1DC}" type="presOf" srcId="{68DBCAFA-2F9E-44E5-8973-AD6362EBF21C}" destId="{C0FE5A32-4454-4760-AB3F-D69B41A69076}" srcOrd="1" destOrd="0" presId="urn:microsoft.com/office/officeart/2016/7/layout/RepeatingBendingProcessNew"/>
    <dgm:cxn modelId="{678773B5-777F-4259-BF47-C9A62896D9EF}" type="presOf" srcId="{46CEAD73-AB51-45CF-B33E-78F9A42124C2}" destId="{15909210-8781-4273-87AA-30508CE316C6}" srcOrd="1" destOrd="0" presId="urn:microsoft.com/office/officeart/2016/7/layout/RepeatingBendingProcessNew"/>
    <dgm:cxn modelId="{853022B7-C7CB-4B48-9BD2-5C3DCCF1F861}" type="presOf" srcId="{83974458-9844-4659-BC7F-E2D9F144A495}" destId="{136F4217-790B-4459-BF28-53BECA0C76E2}" srcOrd="0" destOrd="0" presId="urn:microsoft.com/office/officeart/2016/7/layout/RepeatingBendingProcessNew"/>
    <dgm:cxn modelId="{FAE080C0-59C0-48E7-8D65-CE5FAA95FA83}" type="presOf" srcId="{0ABF95DF-92D9-4CF8-A168-4738CF895F64}" destId="{0B647EC7-17BF-4903-9C85-99E82286CCCB}" srcOrd="0" destOrd="0" presId="urn:microsoft.com/office/officeart/2016/7/layout/RepeatingBendingProcessNew"/>
    <dgm:cxn modelId="{C09663C1-9E24-43BD-A85D-06038E2130DE}" type="presOf" srcId="{DC1D5631-C099-4731-8576-8A54928EA1CC}" destId="{B1440638-6D33-4581-83BE-EAD4FB25DB3B}" srcOrd="0" destOrd="0" presId="urn:microsoft.com/office/officeart/2016/7/layout/RepeatingBendingProcessNew"/>
    <dgm:cxn modelId="{956ECBCD-0DFF-4AB8-BFD9-3522BD0A375A}" type="presOf" srcId="{B932A545-B65C-4489-AB3D-235E68842B6A}" destId="{26A80932-F984-4106-A1C2-6835C60963E2}" srcOrd="1" destOrd="0" presId="urn:microsoft.com/office/officeart/2016/7/layout/RepeatingBendingProcessNew"/>
    <dgm:cxn modelId="{BFC3BAD7-36BB-4698-94EF-639CBBAD5891}" type="presOf" srcId="{EB4BD3E5-A296-4AC5-8664-A1434036D220}" destId="{1A5E9929-1F7D-428F-BD54-FEA0771C7453}" srcOrd="1" destOrd="0" presId="urn:microsoft.com/office/officeart/2016/7/layout/RepeatingBendingProcessNew"/>
    <dgm:cxn modelId="{28D1B5EC-D8DB-4675-B376-F8CD936909E3}" type="presOf" srcId="{68DBCAFA-2F9E-44E5-8973-AD6362EBF21C}" destId="{8D4F3BA7-D544-40D0-A425-ED866D69E7F3}" srcOrd="0" destOrd="0" presId="urn:microsoft.com/office/officeart/2016/7/layout/RepeatingBendingProcessNew"/>
    <dgm:cxn modelId="{1A94B6FC-F1A4-42EA-950C-FAF5A49F215C}" type="presOf" srcId="{C7C4030C-FB18-4335-9A18-AD0784F28EF4}" destId="{A5AA40AC-5547-4972-99EC-4D9A58F9DC1E}" srcOrd="0" destOrd="0" presId="urn:microsoft.com/office/officeart/2016/7/layout/RepeatingBendingProcessNew"/>
    <dgm:cxn modelId="{FBEE2AFD-DF28-4505-AB09-2B1B2FF090A7}" srcId="{5F2CC721-8608-4EEA-B740-4798BC661710}" destId="{55162944-FF4E-4D59-B0EA-C5718B7DF75D}" srcOrd="5" destOrd="0" parTransId="{19F01DF2-8004-46BC-93DB-A20CF6CFCA27}" sibTransId="{EB4BD3E5-A296-4AC5-8664-A1434036D220}"/>
    <dgm:cxn modelId="{668DDFC8-458D-4C4E-A275-D1E1DFC1D205}" type="presParOf" srcId="{0C322C3E-62EE-4277-8223-87F821753C24}" destId="{3A5E3DC3-D13A-4EF6-8BA3-94C78EB18D5B}" srcOrd="0" destOrd="0" presId="urn:microsoft.com/office/officeart/2016/7/layout/RepeatingBendingProcessNew"/>
    <dgm:cxn modelId="{F29513F6-D3A9-4CA7-BF58-041938B02DBF}" type="presParOf" srcId="{0C322C3E-62EE-4277-8223-87F821753C24}" destId="{A5AA40AC-5547-4972-99EC-4D9A58F9DC1E}" srcOrd="1" destOrd="0" presId="urn:microsoft.com/office/officeart/2016/7/layout/RepeatingBendingProcessNew"/>
    <dgm:cxn modelId="{4FEC23C7-6AE5-4F55-BA8F-B5ADC76B949C}" type="presParOf" srcId="{A5AA40AC-5547-4972-99EC-4D9A58F9DC1E}" destId="{ACEFCB7A-1BAB-4F82-9EB3-123FA8DFDB23}" srcOrd="0" destOrd="0" presId="urn:microsoft.com/office/officeart/2016/7/layout/RepeatingBendingProcessNew"/>
    <dgm:cxn modelId="{57A4B132-5B5E-4072-BB69-3CD27BBD4802}" type="presParOf" srcId="{0C322C3E-62EE-4277-8223-87F821753C24}" destId="{130B1FB0-6BEC-433E-94C1-8CF9D7AA959F}" srcOrd="2" destOrd="0" presId="urn:microsoft.com/office/officeart/2016/7/layout/RepeatingBendingProcessNew"/>
    <dgm:cxn modelId="{8CC223B2-978C-4FBD-99AF-6528EA897A7D}" type="presParOf" srcId="{0C322C3E-62EE-4277-8223-87F821753C24}" destId="{E05B862E-5B5B-4783-9242-BB2004FAD98C}" srcOrd="3" destOrd="0" presId="urn:microsoft.com/office/officeart/2016/7/layout/RepeatingBendingProcessNew"/>
    <dgm:cxn modelId="{2D6B3FC3-A9CB-4079-96F2-338D12421CE5}" type="presParOf" srcId="{E05B862E-5B5B-4783-9242-BB2004FAD98C}" destId="{C7F2D6BB-8FC7-41E1-9C63-E7086CDEA1A7}" srcOrd="0" destOrd="0" presId="urn:microsoft.com/office/officeart/2016/7/layout/RepeatingBendingProcessNew"/>
    <dgm:cxn modelId="{ED8DC78A-F4E7-4E48-A1F1-68F4BDAAFBC9}" type="presParOf" srcId="{0C322C3E-62EE-4277-8223-87F821753C24}" destId="{B803133B-0E6E-4A31-8009-06CA51BEAEB9}" srcOrd="4" destOrd="0" presId="urn:microsoft.com/office/officeart/2016/7/layout/RepeatingBendingProcessNew"/>
    <dgm:cxn modelId="{D00C46FC-CD66-40D9-A0CD-0074ACF1259B}" type="presParOf" srcId="{0C322C3E-62EE-4277-8223-87F821753C24}" destId="{A9A22D34-B145-4D7C-BE5D-A60D2102226E}" srcOrd="5" destOrd="0" presId="urn:microsoft.com/office/officeart/2016/7/layout/RepeatingBendingProcessNew"/>
    <dgm:cxn modelId="{49E26722-31E9-4FAA-A0B3-935A289EF96F}" type="presParOf" srcId="{A9A22D34-B145-4D7C-BE5D-A60D2102226E}" destId="{15909210-8781-4273-87AA-30508CE316C6}" srcOrd="0" destOrd="0" presId="urn:microsoft.com/office/officeart/2016/7/layout/RepeatingBendingProcessNew"/>
    <dgm:cxn modelId="{F4BED04E-FA9F-4F77-AB66-59E473F779AE}" type="presParOf" srcId="{0C322C3E-62EE-4277-8223-87F821753C24}" destId="{0B647EC7-17BF-4903-9C85-99E82286CCCB}" srcOrd="6" destOrd="0" presId="urn:microsoft.com/office/officeart/2016/7/layout/RepeatingBendingProcessNew"/>
    <dgm:cxn modelId="{0B41175F-7FC0-427A-BD20-340116399A94}" type="presParOf" srcId="{0C322C3E-62EE-4277-8223-87F821753C24}" destId="{FF2FF07A-E9AA-4E08-8634-51B72818D942}" srcOrd="7" destOrd="0" presId="urn:microsoft.com/office/officeart/2016/7/layout/RepeatingBendingProcessNew"/>
    <dgm:cxn modelId="{432CE5C7-768D-4985-A4CF-900E32C9DC2A}" type="presParOf" srcId="{FF2FF07A-E9AA-4E08-8634-51B72818D942}" destId="{1B2A386E-F5F3-4855-BB24-6AC7D9094135}" srcOrd="0" destOrd="0" presId="urn:microsoft.com/office/officeart/2016/7/layout/RepeatingBendingProcessNew"/>
    <dgm:cxn modelId="{B7505E15-2092-486A-971C-E73D2F628149}" type="presParOf" srcId="{0C322C3E-62EE-4277-8223-87F821753C24}" destId="{3587B08C-3157-4D48-AC2F-907950454DBA}" srcOrd="8" destOrd="0" presId="urn:microsoft.com/office/officeart/2016/7/layout/RepeatingBendingProcessNew"/>
    <dgm:cxn modelId="{D88628D4-B73B-496D-A45A-0C7EDE2408E1}" type="presParOf" srcId="{0C322C3E-62EE-4277-8223-87F821753C24}" destId="{48E5B00F-EA04-4305-9A4D-CC42C8359794}" srcOrd="9" destOrd="0" presId="urn:microsoft.com/office/officeart/2016/7/layout/RepeatingBendingProcessNew"/>
    <dgm:cxn modelId="{C05902E2-77DE-4219-861B-B4A1F20E32A5}" type="presParOf" srcId="{48E5B00F-EA04-4305-9A4D-CC42C8359794}" destId="{11BE24B8-3DE3-4515-80DD-D998DC32B678}" srcOrd="0" destOrd="0" presId="urn:microsoft.com/office/officeart/2016/7/layout/RepeatingBendingProcessNew"/>
    <dgm:cxn modelId="{E035C7AD-5EB1-4100-B944-2E95F66DAA61}" type="presParOf" srcId="{0C322C3E-62EE-4277-8223-87F821753C24}" destId="{0488B88C-D4D3-4D96-929B-64551AB97C27}" srcOrd="10" destOrd="0" presId="urn:microsoft.com/office/officeart/2016/7/layout/RepeatingBendingProcessNew"/>
    <dgm:cxn modelId="{37F3CB9B-8044-43A9-BDBD-873B5964923D}" type="presParOf" srcId="{0C322C3E-62EE-4277-8223-87F821753C24}" destId="{EDFECB9B-7CBD-4AB1-B8A1-B6C1E56B8E65}" srcOrd="11" destOrd="0" presId="urn:microsoft.com/office/officeart/2016/7/layout/RepeatingBendingProcessNew"/>
    <dgm:cxn modelId="{410AB279-EF2A-4C4D-AF2A-3528FF214819}" type="presParOf" srcId="{EDFECB9B-7CBD-4AB1-B8A1-B6C1E56B8E65}" destId="{1A5E9929-1F7D-428F-BD54-FEA0771C7453}" srcOrd="0" destOrd="0" presId="urn:microsoft.com/office/officeart/2016/7/layout/RepeatingBendingProcessNew"/>
    <dgm:cxn modelId="{124A814F-0220-4E72-8B7D-BC319393A664}" type="presParOf" srcId="{0C322C3E-62EE-4277-8223-87F821753C24}" destId="{136F4217-790B-4459-BF28-53BECA0C76E2}" srcOrd="12" destOrd="0" presId="urn:microsoft.com/office/officeart/2016/7/layout/RepeatingBendingProcessNew"/>
    <dgm:cxn modelId="{53ED7495-C6EF-41C0-BDE6-56B7213A0D77}" type="presParOf" srcId="{0C322C3E-62EE-4277-8223-87F821753C24}" destId="{37650ED1-59C7-40B5-B685-2178D8BB20BA}" srcOrd="13" destOrd="0" presId="urn:microsoft.com/office/officeart/2016/7/layout/RepeatingBendingProcessNew"/>
    <dgm:cxn modelId="{CA39974D-744A-400B-A898-9E2EEBC622D7}" type="presParOf" srcId="{37650ED1-59C7-40B5-B685-2178D8BB20BA}" destId="{26A80932-F984-4106-A1C2-6835C60963E2}" srcOrd="0" destOrd="0" presId="urn:microsoft.com/office/officeart/2016/7/layout/RepeatingBendingProcessNew"/>
    <dgm:cxn modelId="{9E92DD66-550C-4C19-B4BC-23737DB1DC23}" type="presParOf" srcId="{0C322C3E-62EE-4277-8223-87F821753C24}" destId="{72B2A1B9-5029-4DD4-ADA6-69DD955EB08C}" srcOrd="14" destOrd="0" presId="urn:microsoft.com/office/officeart/2016/7/layout/RepeatingBendingProcessNew"/>
    <dgm:cxn modelId="{DB6D4A8D-D315-4021-BB08-53CC5EAA646E}" type="presParOf" srcId="{0C322C3E-62EE-4277-8223-87F821753C24}" destId="{8D4F3BA7-D544-40D0-A425-ED866D69E7F3}" srcOrd="15" destOrd="0" presId="urn:microsoft.com/office/officeart/2016/7/layout/RepeatingBendingProcessNew"/>
    <dgm:cxn modelId="{427D076C-9223-4A47-9580-80AB1FBCC549}" type="presParOf" srcId="{8D4F3BA7-D544-40D0-A425-ED866D69E7F3}" destId="{C0FE5A32-4454-4760-AB3F-D69B41A69076}" srcOrd="0" destOrd="0" presId="urn:microsoft.com/office/officeart/2016/7/layout/RepeatingBendingProcessNew"/>
    <dgm:cxn modelId="{EAFBE0AE-6201-4E3E-83EB-E790490BF295}" type="presParOf" srcId="{0C322C3E-62EE-4277-8223-87F821753C24}" destId="{B1440638-6D33-4581-83BE-EAD4FB25DB3B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77A513-5330-48C8-9454-7B8FD31AE6B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86DCC22-094C-4B3B-A8CD-BE647381700D}">
      <dgm:prSet custT="1"/>
      <dgm:spPr/>
      <dgm:t>
        <a:bodyPr/>
        <a:lstStyle/>
        <a:p>
          <a:pPr algn="l"/>
          <a:r>
            <a:rPr lang="en-US" sz="22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implement a virtual reality (VR) or augmented reality (AR) feature to view artwork in a simulated gallery setting.</a:t>
          </a:r>
          <a:endParaRPr lang="en-US" sz="2200" b="1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53D9DE-F6BC-4756-8DCC-C02907769B59}" type="parTrans" cxnId="{664E00AE-4814-4C83-8066-74C34B66D9C1}">
      <dgm:prSet/>
      <dgm:spPr/>
      <dgm:t>
        <a:bodyPr/>
        <a:lstStyle/>
        <a:p>
          <a:endParaRPr lang="en-US" sz="2000"/>
        </a:p>
      </dgm:t>
    </dgm:pt>
    <dgm:pt modelId="{4B2FE749-8FBE-4AF9-B6C1-F5E5C3B2AF8D}" type="sibTrans" cxnId="{664E00AE-4814-4C83-8066-74C34B66D9C1}">
      <dgm:prSet/>
      <dgm:spPr/>
      <dgm:t>
        <a:bodyPr/>
        <a:lstStyle/>
        <a:p>
          <a:endParaRPr lang="en-US" sz="2000"/>
        </a:p>
      </dgm:t>
    </dgm:pt>
    <dgm:pt modelId="{DD13B30E-39C2-4089-8A80-92701DC65EE2}">
      <dgm:prSet custT="1"/>
      <dgm:spPr/>
      <dgm:t>
        <a:bodyPr/>
        <a:lstStyle/>
        <a:p>
          <a:r>
            <a:rPr lang="en-US" sz="24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incorporate an art auction or bidding system for select artwork.</a:t>
          </a:r>
          <a:endParaRPr lang="en-US" sz="2400" b="1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D69C1A-E68B-49CC-BD26-D1792CD73FCF}" type="parTrans" cxnId="{3808EA74-F89E-414D-80F7-D4504CE7060C}">
      <dgm:prSet/>
      <dgm:spPr/>
      <dgm:t>
        <a:bodyPr/>
        <a:lstStyle/>
        <a:p>
          <a:endParaRPr lang="en-US" sz="2000"/>
        </a:p>
      </dgm:t>
    </dgm:pt>
    <dgm:pt modelId="{3BB1AD95-379B-4EE1-9198-7EE61E112A0F}" type="sibTrans" cxnId="{3808EA74-F89E-414D-80F7-D4504CE7060C}">
      <dgm:prSet/>
      <dgm:spPr/>
      <dgm:t>
        <a:bodyPr/>
        <a:lstStyle/>
        <a:p>
          <a:endParaRPr lang="en-US" sz="2000"/>
        </a:p>
      </dgm:t>
    </dgm:pt>
    <dgm:pt modelId="{E409063E-B181-4FBB-A748-41862C2FCE7C}">
      <dgm:prSet custT="1"/>
      <dgm:spPr/>
      <dgm:t>
        <a:bodyPr/>
        <a:lstStyle/>
        <a:p>
          <a:r>
            <a:rPr lang="en-US" sz="24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allow artists to offer limited edition prints of their artwork.</a:t>
          </a:r>
          <a:endParaRPr lang="en-US" sz="2400" b="1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0DE430-03DA-449B-8B64-E0241B960F5A}" type="parTrans" cxnId="{8E9ECD87-E52C-4099-B151-2AA6988E07AE}">
      <dgm:prSet/>
      <dgm:spPr/>
      <dgm:t>
        <a:bodyPr/>
        <a:lstStyle/>
        <a:p>
          <a:endParaRPr lang="en-US" sz="2000"/>
        </a:p>
      </dgm:t>
    </dgm:pt>
    <dgm:pt modelId="{8A12794B-1FFC-4A9F-8160-D2F81C3BE708}" type="sibTrans" cxnId="{8E9ECD87-E52C-4099-B151-2AA6988E07AE}">
      <dgm:prSet/>
      <dgm:spPr/>
      <dgm:t>
        <a:bodyPr/>
        <a:lstStyle/>
        <a:p>
          <a:endParaRPr lang="en-US" sz="2000"/>
        </a:p>
      </dgm:t>
    </dgm:pt>
    <dgm:pt modelId="{D2BC2458-5133-4973-8CAA-DAD577CBC9EF}">
      <dgm:prSet custT="1"/>
      <dgm:spPr/>
      <dgm:t>
        <a:bodyPr/>
        <a:lstStyle/>
        <a:p>
          <a:r>
            <a:rPr lang="en-US" sz="24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integrate with third-party shipping services for artwork delivery.</a:t>
          </a:r>
          <a:endParaRPr lang="en-US" sz="2400" b="1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E87687-34E4-4398-9F2D-8E2F7B9D92E2}" type="parTrans" cxnId="{E13FEEAA-3760-4166-863C-3B59BE1DD5FE}">
      <dgm:prSet/>
      <dgm:spPr/>
      <dgm:t>
        <a:bodyPr/>
        <a:lstStyle/>
        <a:p>
          <a:endParaRPr lang="en-US" sz="2000"/>
        </a:p>
      </dgm:t>
    </dgm:pt>
    <dgm:pt modelId="{16AFFAD2-5D6D-42EC-A0E9-87A68EC0D665}" type="sibTrans" cxnId="{E13FEEAA-3760-4166-863C-3B59BE1DD5FE}">
      <dgm:prSet/>
      <dgm:spPr/>
      <dgm:t>
        <a:bodyPr/>
        <a:lstStyle/>
        <a:p>
          <a:endParaRPr lang="en-US" sz="2000"/>
        </a:p>
      </dgm:t>
    </dgm:pt>
    <dgm:pt modelId="{61F17412-550C-4168-91EA-FDC072792787}">
      <dgm:prSet custT="1"/>
      <dgm:spPr/>
      <dgm:t>
        <a:bodyPr/>
        <a:lstStyle/>
        <a:p>
          <a:r>
            <a:rPr lang="en-US" sz="22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offer an offline mode for users to browse and save artwork without an internet connection.</a:t>
          </a:r>
          <a:endParaRPr lang="en-US" sz="2200" b="1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2CB596-CA63-404E-A351-825E277BF59D}" type="parTrans" cxnId="{D0760085-DE1D-4BBC-BE43-6AFA99F0E570}">
      <dgm:prSet/>
      <dgm:spPr/>
      <dgm:t>
        <a:bodyPr/>
        <a:lstStyle/>
        <a:p>
          <a:endParaRPr lang="en-US" sz="2000"/>
        </a:p>
      </dgm:t>
    </dgm:pt>
    <dgm:pt modelId="{17C3918D-4447-4207-8ADB-C6E3F391EB25}" type="sibTrans" cxnId="{D0760085-DE1D-4BBC-BE43-6AFA99F0E570}">
      <dgm:prSet/>
      <dgm:spPr/>
      <dgm:t>
        <a:bodyPr/>
        <a:lstStyle/>
        <a:p>
          <a:endParaRPr lang="en-US" sz="2000"/>
        </a:p>
      </dgm:t>
    </dgm:pt>
    <dgm:pt modelId="{882063EA-1DAA-4A01-A66B-B4EEC0A92A4B}" type="pres">
      <dgm:prSet presAssocID="{A777A513-5330-48C8-9454-7B8FD31AE6B9}" presName="root" presStyleCnt="0">
        <dgm:presLayoutVars>
          <dgm:dir/>
          <dgm:resizeHandles val="exact"/>
        </dgm:presLayoutVars>
      </dgm:prSet>
      <dgm:spPr/>
    </dgm:pt>
    <dgm:pt modelId="{F63C18B6-8AD2-46FB-8904-24E22E8188FA}" type="pres">
      <dgm:prSet presAssocID="{A777A513-5330-48C8-9454-7B8FD31AE6B9}" presName="container" presStyleCnt="0">
        <dgm:presLayoutVars>
          <dgm:dir/>
          <dgm:resizeHandles val="exact"/>
        </dgm:presLayoutVars>
      </dgm:prSet>
      <dgm:spPr/>
    </dgm:pt>
    <dgm:pt modelId="{013B74C0-AB2E-4AC2-B724-6D35EE729D7B}" type="pres">
      <dgm:prSet presAssocID="{886DCC22-094C-4B3B-A8CD-BE647381700D}" presName="compNode" presStyleCnt="0"/>
      <dgm:spPr/>
    </dgm:pt>
    <dgm:pt modelId="{97003ACB-5440-4759-8962-7B490A962A71}" type="pres">
      <dgm:prSet presAssocID="{886DCC22-094C-4B3B-A8CD-BE647381700D}" presName="iconBgRect" presStyleLbl="bgShp" presStyleIdx="0" presStyleCnt="5" custScaleX="149808" custScaleY="145893" custLinFactX="-82635" custLinFactNeighborX="-100000" custLinFactNeighborY="34981"/>
      <dgm:spPr/>
    </dgm:pt>
    <dgm:pt modelId="{E3DAF42E-99A7-4DB5-87E2-6ED01BB20B02}" type="pres">
      <dgm:prSet presAssocID="{886DCC22-094C-4B3B-A8CD-BE647381700D}" presName="iconRect" presStyleLbl="node1" presStyleIdx="0" presStyleCnt="5" custAng="0" custScaleX="190697" custScaleY="265142" custLinFactX="-108788" custLinFactNeighborX="-200000" custLinFactNeighborY="558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5961548A-ABC1-4466-9E32-83586B281147}" type="pres">
      <dgm:prSet presAssocID="{886DCC22-094C-4B3B-A8CD-BE647381700D}" presName="spaceRect" presStyleCnt="0"/>
      <dgm:spPr/>
    </dgm:pt>
    <dgm:pt modelId="{81D1A1FA-A952-426F-8314-10C85BE7453F}" type="pres">
      <dgm:prSet presAssocID="{886DCC22-094C-4B3B-A8CD-BE647381700D}" presName="textRect" presStyleLbl="revTx" presStyleIdx="0" presStyleCnt="5" custScaleX="157727" custScaleY="97012" custLinFactNeighborX="-31397" custLinFactNeighborY="22074">
        <dgm:presLayoutVars>
          <dgm:chMax val="1"/>
          <dgm:chPref val="1"/>
        </dgm:presLayoutVars>
      </dgm:prSet>
      <dgm:spPr/>
    </dgm:pt>
    <dgm:pt modelId="{41390AD3-39EF-400A-9965-46BE96D640C4}" type="pres">
      <dgm:prSet presAssocID="{4B2FE749-8FBE-4AF9-B6C1-F5E5C3B2AF8D}" presName="sibTrans" presStyleLbl="sibTrans2D1" presStyleIdx="0" presStyleCnt="0"/>
      <dgm:spPr/>
    </dgm:pt>
    <dgm:pt modelId="{5A90C3A2-F922-42D6-BEFF-2404FA66BC56}" type="pres">
      <dgm:prSet presAssocID="{DD13B30E-39C2-4089-8A80-92701DC65EE2}" presName="compNode" presStyleCnt="0"/>
      <dgm:spPr/>
    </dgm:pt>
    <dgm:pt modelId="{5A37F685-AED1-4696-B77E-69CF35AC91F8}" type="pres">
      <dgm:prSet presAssocID="{DD13B30E-39C2-4089-8A80-92701DC65EE2}" presName="iconBgRect" presStyleLbl="bgShp" presStyleIdx="1" presStyleCnt="5" custScaleX="155893" custScaleY="154533" custLinFactNeighborX="-6285" custLinFactNeighborY="12792"/>
      <dgm:spPr/>
    </dgm:pt>
    <dgm:pt modelId="{B6A8A10C-E058-45F4-8EDB-6A9C9C5DCA08}" type="pres">
      <dgm:prSet presAssocID="{DD13B30E-39C2-4089-8A80-92701DC65EE2}" presName="iconRect" presStyleLbl="node1" presStyleIdx="1" presStyleCnt="5" custScaleX="154872" custScaleY="214993" custLinFactNeighborX="-5323" custLinFactNeighborY="1469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760D6B92-52AB-4A45-A996-3824C430500F}" type="pres">
      <dgm:prSet presAssocID="{DD13B30E-39C2-4089-8A80-92701DC65EE2}" presName="spaceRect" presStyleCnt="0"/>
      <dgm:spPr/>
    </dgm:pt>
    <dgm:pt modelId="{0E79F24B-21DE-42C8-A7AF-37B05E04ADF7}" type="pres">
      <dgm:prSet presAssocID="{DD13B30E-39C2-4089-8A80-92701DC65EE2}" presName="textRect" presStyleLbl="revTx" presStyleIdx="1" presStyleCnt="5" custScaleX="185957" custScaleY="151504" custLinFactNeighborX="48049" custLinFactNeighborY="10740">
        <dgm:presLayoutVars>
          <dgm:chMax val="1"/>
          <dgm:chPref val="1"/>
        </dgm:presLayoutVars>
      </dgm:prSet>
      <dgm:spPr/>
    </dgm:pt>
    <dgm:pt modelId="{D2730BA8-59D0-4C59-B0CC-FAFD7C356A61}" type="pres">
      <dgm:prSet presAssocID="{3BB1AD95-379B-4EE1-9198-7EE61E112A0F}" presName="sibTrans" presStyleLbl="sibTrans2D1" presStyleIdx="0" presStyleCnt="0"/>
      <dgm:spPr/>
    </dgm:pt>
    <dgm:pt modelId="{60B21733-BA5B-49B1-AC81-ED59FF2CE4AE}" type="pres">
      <dgm:prSet presAssocID="{E409063E-B181-4FBB-A748-41862C2FCE7C}" presName="compNode" presStyleCnt="0"/>
      <dgm:spPr/>
    </dgm:pt>
    <dgm:pt modelId="{579300C5-E1B5-4107-81ED-4B7D9700F901}" type="pres">
      <dgm:prSet presAssocID="{E409063E-B181-4FBB-A748-41862C2FCE7C}" presName="iconBgRect" presStyleLbl="bgShp" presStyleIdx="2" presStyleCnt="5" custScaleX="156688" custScaleY="115983" custLinFactX="-86102" custLinFactNeighborX="-100000" custLinFactNeighborY="1951"/>
      <dgm:spPr/>
    </dgm:pt>
    <dgm:pt modelId="{0AB906C5-B548-4C03-B3AC-E55D0C35945A}" type="pres">
      <dgm:prSet presAssocID="{E409063E-B181-4FBB-A748-41862C2FCE7C}" presName="iconRect" presStyleLbl="node1" presStyleIdx="2" presStyleCnt="5" custScaleX="222547" custScaleY="191883" custLinFactX="-114023" custLinFactNeighborX="-200000" custLinFactNeighborY="-107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F650AD12-8B55-4E4A-ADC5-8BEDB8032D7E}" type="pres">
      <dgm:prSet presAssocID="{E409063E-B181-4FBB-A748-41862C2FCE7C}" presName="spaceRect" presStyleCnt="0"/>
      <dgm:spPr/>
    </dgm:pt>
    <dgm:pt modelId="{1D58723B-638E-45C8-A2F9-CBF5605D2B94}" type="pres">
      <dgm:prSet presAssocID="{E409063E-B181-4FBB-A748-41862C2FCE7C}" presName="textRect" presStyleLbl="revTx" presStyleIdx="2" presStyleCnt="5" custScaleX="147937" custLinFactNeighborX="-29000">
        <dgm:presLayoutVars>
          <dgm:chMax val="1"/>
          <dgm:chPref val="1"/>
        </dgm:presLayoutVars>
      </dgm:prSet>
      <dgm:spPr/>
    </dgm:pt>
    <dgm:pt modelId="{B4F46953-38C8-42EC-BEEF-9B2F8BAF0F01}" type="pres">
      <dgm:prSet presAssocID="{8A12794B-1FFC-4A9F-8160-D2F81C3BE708}" presName="sibTrans" presStyleLbl="sibTrans2D1" presStyleIdx="0" presStyleCnt="0"/>
      <dgm:spPr/>
    </dgm:pt>
    <dgm:pt modelId="{8227E956-DE2C-465B-BF00-5FA45B7F28FE}" type="pres">
      <dgm:prSet presAssocID="{D2BC2458-5133-4973-8CAA-DAD577CBC9EF}" presName="compNode" presStyleCnt="0"/>
      <dgm:spPr/>
    </dgm:pt>
    <dgm:pt modelId="{EF5F0627-534D-4217-8058-8F4509248053}" type="pres">
      <dgm:prSet presAssocID="{D2BC2458-5133-4973-8CAA-DAD577CBC9EF}" presName="iconBgRect" presStyleLbl="bgShp" presStyleIdx="3" presStyleCnt="5" custScaleX="154498" custLinFactNeighborY="29"/>
      <dgm:spPr/>
    </dgm:pt>
    <dgm:pt modelId="{ACAC071E-3BB5-470D-9E41-4FE1B540BECC}" type="pres">
      <dgm:prSet presAssocID="{D2BC2458-5133-4973-8CAA-DAD577CBC9EF}" presName="iconRect" presStyleLbl="node1" presStyleIdx="3" presStyleCnt="5" custScaleX="154498" custScaleY="1409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1554FD70-71EF-4852-9696-DB1569F79C3E}" type="pres">
      <dgm:prSet presAssocID="{D2BC2458-5133-4973-8CAA-DAD577CBC9EF}" presName="spaceRect" presStyleCnt="0"/>
      <dgm:spPr/>
    </dgm:pt>
    <dgm:pt modelId="{35B0BABE-5916-40B2-A310-F9259994FC0F}" type="pres">
      <dgm:prSet presAssocID="{D2BC2458-5133-4973-8CAA-DAD577CBC9EF}" presName="textRect" presStyleLbl="revTx" presStyleIdx="3" presStyleCnt="5" custScaleX="193177" custScaleY="131873" custLinFactNeighborX="61989" custLinFactNeighborY="5864">
        <dgm:presLayoutVars>
          <dgm:chMax val="1"/>
          <dgm:chPref val="1"/>
        </dgm:presLayoutVars>
      </dgm:prSet>
      <dgm:spPr/>
    </dgm:pt>
    <dgm:pt modelId="{8A4B6370-9479-4338-902A-5B670446381D}" type="pres">
      <dgm:prSet presAssocID="{16AFFAD2-5D6D-42EC-A0E9-87A68EC0D665}" presName="sibTrans" presStyleLbl="sibTrans2D1" presStyleIdx="0" presStyleCnt="0"/>
      <dgm:spPr/>
    </dgm:pt>
    <dgm:pt modelId="{419418A8-2759-4DC4-B4AF-9CE4D65737DF}" type="pres">
      <dgm:prSet presAssocID="{61F17412-550C-4168-91EA-FDC072792787}" presName="compNode" presStyleCnt="0"/>
      <dgm:spPr/>
    </dgm:pt>
    <dgm:pt modelId="{D4FBE869-4FD1-41CF-9880-05838F20AAFC}" type="pres">
      <dgm:prSet presAssocID="{61F17412-550C-4168-91EA-FDC072792787}" presName="iconBgRect" presStyleLbl="bgShp" presStyleIdx="4" presStyleCnt="5" custScaleX="154498" custScaleY="106870" custLinFactX="-85024" custLinFactNeighborX="-100000" custLinFactNeighborY="-13218"/>
      <dgm:spPr/>
    </dgm:pt>
    <dgm:pt modelId="{76C6BB7D-A9EF-4FDA-8B8A-0A2BB910E6F7}" type="pres">
      <dgm:prSet presAssocID="{61F17412-550C-4168-91EA-FDC072792787}" presName="iconRect" presStyleLbl="node1" presStyleIdx="4" presStyleCnt="5" custScaleX="154498" custScaleY="128515" custLinFactX="-111788" custLinFactNeighborX="-200000" custLinFactNeighborY="-1964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03886D3-6CD5-45FF-ADA7-AF104FFC416A}" type="pres">
      <dgm:prSet presAssocID="{61F17412-550C-4168-91EA-FDC072792787}" presName="spaceRect" presStyleCnt="0"/>
      <dgm:spPr/>
    </dgm:pt>
    <dgm:pt modelId="{49EC134D-195A-4760-B90C-F65E115DE32F}" type="pres">
      <dgm:prSet presAssocID="{61F17412-550C-4168-91EA-FDC072792787}" presName="textRect" presStyleLbl="revTx" presStyleIdx="4" presStyleCnt="5" custScaleX="216167" custLinFactNeighborX="-13434" custLinFactNeighborY="-8154">
        <dgm:presLayoutVars>
          <dgm:chMax val="1"/>
          <dgm:chPref val="1"/>
        </dgm:presLayoutVars>
      </dgm:prSet>
      <dgm:spPr/>
    </dgm:pt>
  </dgm:ptLst>
  <dgm:cxnLst>
    <dgm:cxn modelId="{E5F81966-1EA4-47B1-83A3-CBCCBCFEA2D5}" type="presOf" srcId="{4B2FE749-8FBE-4AF9-B6C1-F5E5C3B2AF8D}" destId="{41390AD3-39EF-400A-9965-46BE96D640C4}" srcOrd="0" destOrd="0" presId="urn:microsoft.com/office/officeart/2018/2/layout/IconCircleList"/>
    <dgm:cxn modelId="{3808EA74-F89E-414D-80F7-D4504CE7060C}" srcId="{A777A513-5330-48C8-9454-7B8FD31AE6B9}" destId="{DD13B30E-39C2-4089-8A80-92701DC65EE2}" srcOrd="1" destOrd="0" parTransId="{4CD69C1A-E68B-49CC-BD26-D1792CD73FCF}" sibTransId="{3BB1AD95-379B-4EE1-9198-7EE61E112A0F}"/>
    <dgm:cxn modelId="{D0760085-DE1D-4BBC-BE43-6AFA99F0E570}" srcId="{A777A513-5330-48C8-9454-7B8FD31AE6B9}" destId="{61F17412-550C-4168-91EA-FDC072792787}" srcOrd="4" destOrd="0" parTransId="{A42CB596-CA63-404E-A351-825E277BF59D}" sibTransId="{17C3918D-4447-4207-8ADB-C6E3F391EB25}"/>
    <dgm:cxn modelId="{AEF86B87-EC74-4A46-9BD4-0E6650DB8C68}" type="presOf" srcId="{886DCC22-094C-4B3B-A8CD-BE647381700D}" destId="{81D1A1FA-A952-426F-8314-10C85BE7453F}" srcOrd="0" destOrd="0" presId="urn:microsoft.com/office/officeart/2018/2/layout/IconCircleList"/>
    <dgm:cxn modelId="{8E9ECD87-E52C-4099-B151-2AA6988E07AE}" srcId="{A777A513-5330-48C8-9454-7B8FD31AE6B9}" destId="{E409063E-B181-4FBB-A748-41862C2FCE7C}" srcOrd="2" destOrd="0" parTransId="{D40DE430-03DA-449B-8B64-E0241B960F5A}" sibTransId="{8A12794B-1FFC-4A9F-8160-D2F81C3BE708}"/>
    <dgm:cxn modelId="{8156D78A-BDF0-425A-AD57-07A459F8DB7A}" type="presOf" srcId="{DD13B30E-39C2-4089-8A80-92701DC65EE2}" destId="{0E79F24B-21DE-42C8-A7AF-37B05E04ADF7}" srcOrd="0" destOrd="0" presId="urn:microsoft.com/office/officeart/2018/2/layout/IconCircleList"/>
    <dgm:cxn modelId="{C0E020A3-8D87-4EFD-A728-900460205675}" type="presOf" srcId="{3BB1AD95-379B-4EE1-9198-7EE61E112A0F}" destId="{D2730BA8-59D0-4C59-B0CC-FAFD7C356A61}" srcOrd="0" destOrd="0" presId="urn:microsoft.com/office/officeart/2018/2/layout/IconCircleList"/>
    <dgm:cxn modelId="{CF4AC1A5-DD53-4A84-B563-903C496DEF0D}" type="presOf" srcId="{E409063E-B181-4FBB-A748-41862C2FCE7C}" destId="{1D58723B-638E-45C8-A2F9-CBF5605D2B94}" srcOrd="0" destOrd="0" presId="urn:microsoft.com/office/officeart/2018/2/layout/IconCircleList"/>
    <dgm:cxn modelId="{EDFA8FAA-802F-4799-A24F-E53961A482F6}" type="presOf" srcId="{16AFFAD2-5D6D-42EC-A0E9-87A68EC0D665}" destId="{8A4B6370-9479-4338-902A-5B670446381D}" srcOrd="0" destOrd="0" presId="urn:microsoft.com/office/officeart/2018/2/layout/IconCircleList"/>
    <dgm:cxn modelId="{E13FEEAA-3760-4166-863C-3B59BE1DD5FE}" srcId="{A777A513-5330-48C8-9454-7B8FD31AE6B9}" destId="{D2BC2458-5133-4973-8CAA-DAD577CBC9EF}" srcOrd="3" destOrd="0" parTransId="{E9E87687-34E4-4398-9F2D-8E2F7B9D92E2}" sibTransId="{16AFFAD2-5D6D-42EC-A0E9-87A68EC0D665}"/>
    <dgm:cxn modelId="{F2E76AAC-E143-48DF-9AC4-99F99A70311D}" type="presOf" srcId="{A777A513-5330-48C8-9454-7B8FD31AE6B9}" destId="{882063EA-1DAA-4A01-A66B-B4EEC0A92A4B}" srcOrd="0" destOrd="0" presId="urn:microsoft.com/office/officeart/2018/2/layout/IconCircleList"/>
    <dgm:cxn modelId="{664E00AE-4814-4C83-8066-74C34B66D9C1}" srcId="{A777A513-5330-48C8-9454-7B8FD31AE6B9}" destId="{886DCC22-094C-4B3B-A8CD-BE647381700D}" srcOrd="0" destOrd="0" parTransId="{D553D9DE-F6BC-4756-8DCC-C02907769B59}" sibTransId="{4B2FE749-8FBE-4AF9-B6C1-F5E5C3B2AF8D}"/>
    <dgm:cxn modelId="{36EC66C0-4EC2-4948-986E-D0A2DFB8F5EB}" type="presOf" srcId="{8A12794B-1FFC-4A9F-8160-D2F81C3BE708}" destId="{B4F46953-38C8-42EC-BEEF-9B2F8BAF0F01}" srcOrd="0" destOrd="0" presId="urn:microsoft.com/office/officeart/2018/2/layout/IconCircleList"/>
    <dgm:cxn modelId="{A5441AF4-88C2-48CF-90A7-CEC9B77B4E69}" type="presOf" srcId="{61F17412-550C-4168-91EA-FDC072792787}" destId="{49EC134D-195A-4760-B90C-F65E115DE32F}" srcOrd="0" destOrd="0" presId="urn:microsoft.com/office/officeart/2018/2/layout/IconCircleList"/>
    <dgm:cxn modelId="{0AA17DFF-4F41-4D9A-B7F0-F932E964682D}" type="presOf" srcId="{D2BC2458-5133-4973-8CAA-DAD577CBC9EF}" destId="{35B0BABE-5916-40B2-A310-F9259994FC0F}" srcOrd="0" destOrd="0" presId="urn:microsoft.com/office/officeart/2018/2/layout/IconCircleList"/>
    <dgm:cxn modelId="{4C4EE79B-8ECC-4213-95CB-9F3542C5CD00}" type="presParOf" srcId="{882063EA-1DAA-4A01-A66B-B4EEC0A92A4B}" destId="{F63C18B6-8AD2-46FB-8904-24E22E8188FA}" srcOrd="0" destOrd="0" presId="urn:microsoft.com/office/officeart/2018/2/layout/IconCircleList"/>
    <dgm:cxn modelId="{9DF844C6-21A6-458B-9CC7-B86ADF3A1240}" type="presParOf" srcId="{F63C18B6-8AD2-46FB-8904-24E22E8188FA}" destId="{013B74C0-AB2E-4AC2-B724-6D35EE729D7B}" srcOrd="0" destOrd="0" presId="urn:microsoft.com/office/officeart/2018/2/layout/IconCircleList"/>
    <dgm:cxn modelId="{30253BDF-E85F-4A84-B1F1-D697C7F9EAA1}" type="presParOf" srcId="{013B74C0-AB2E-4AC2-B724-6D35EE729D7B}" destId="{97003ACB-5440-4759-8962-7B490A962A71}" srcOrd="0" destOrd="0" presId="urn:microsoft.com/office/officeart/2018/2/layout/IconCircleList"/>
    <dgm:cxn modelId="{17FB568F-85B5-4070-93FA-4E63ED252D05}" type="presParOf" srcId="{013B74C0-AB2E-4AC2-B724-6D35EE729D7B}" destId="{E3DAF42E-99A7-4DB5-87E2-6ED01BB20B02}" srcOrd="1" destOrd="0" presId="urn:microsoft.com/office/officeart/2018/2/layout/IconCircleList"/>
    <dgm:cxn modelId="{9B956054-736D-44E4-8426-B6619859FDC2}" type="presParOf" srcId="{013B74C0-AB2E-4AC2-B724-6D35EE729D7B}" destId="{5961548A-ABC1-4466-9E32-83586B281147}" srcOrd="2" destOrd="0" presId="urn:microsoft.com/office/officeart/2018/2/layout/IconCircleList"/>
    <dgm:cxn modelId="{6B2C44A5-F0B1-4FA4-B7A6-A8FEB22A08F1}" type="presParOf" srcId="{013B74C0-AB2E-4AC2-B724-6D35EE729D7B}" destId="{81D1A1FA-A952-426F-8314-10C85BE7453F}" srcOrd="3" destOrd="0" presId="urn:microsoft.com/office/officeart/2018/2/layout/IconCircleList"/>
    <dgm:cxn modelId="{E77790CD-D159-478A-AF73-883607143746}" type="presParOf" srcId="{F63C18B6-8AD2-46FB-8904-24E22E8188FA}" destId="{41390AD3-39EF-400A-9965-46BE96D640C4}" srcOrd="1" destOrd="0" presId="urn:microsoft.com/office/officeart/2018/2/layout/IconCircleList"/>
    <dgm:cxn modelId="{26343A10-0367-4551-AB40-64946FBD44B8}" type="presParOf" srcId="{F63C18B6-8AD2-46FB-8904-24E22E8188FA}" destId="{5A90C3A2-F922-42D6-BEFF-2404FA66BC56}" srcOrd="2" destOrd="0" presId="urn:microsoft.com/office/officeart/2018/2/layout/IconCircleList"/>
    <dgm:cxn modelId="{4C78A6B4-AF4C-4F26-8763-BFB4C7F85834}" type="presParOf" srcId="{5A90C3A2-F922-42D6-BEFF-2404FA66BC56}" destId="{5A37F685-AED1-4696-B77E-69CF35AC91F8}" srcOrd="0" destOrd="0" presId="urn:microsoft.com/office/officeart/2018/2/layout/IconCircleList"/>
    <dgm:cxn modelId="{84F68020-71C0-429A-9F56-36C62A1DFC94}" type="presParOf" srcId="{5A90C3A2-F922-42D6-BEFF-2404FA66BC56}" destId="{B6A8A10C-E058-45F4-8EDB-6A9C9C5DCA08}" srcOrd="1" destOrd="0" presId="urn:microsoft.com/office/officeart/2018/2/layout/IconCircleList"/>
    <dgm:cxn modelId="{E91F5988-CE3E-4D62-AC17-B77CEBF14467}" type="presParOf" srcId="{5A90C3A2-F922-42D6-BEFF-2404FA66BC56}" destId="{760D6B92-52AB-4A45-A996-3824C430500F}" srcOrd="2" destOrd="0" presId="urn:microsoft.com/office/officeart/2018/2/layout/IconCircleList"/>
    <dgm:cxn modelId="{4A7C9703-F977-4323-A1D6-2D207B5B8C9D}" type="presParOf" srcId="{5A90C3A2-F922-42D6-BEFF-2404FA66BC56}" destId="{0E79F24B-21DE-42C8-A7AF-37B05E04ADF7}" srcOrd="3" destOrd="0" presId="urn:microsoft.com/office/officeart/2018/2/layout/IconCircleList"/>
    <dgm:cxn modelId="{FD765214-D909-4261-9B23-5738EE25C0D0}" type="presParOf" srcId="{F63C18B6-8AD2-46FB-8904-24E22E8188FA}" destId="{D2730BA8-59D0-4C59-B0CC-FAFD7C356A61}" srcOrd="3" destOrd="0" presId="urn:microsoft.com/office/officeart/2018/2/layout/IconCircleList"/>
    <dgm:cxn modelId="{9437D364-A31A-4E47-8F7B-AF74DD58D81F}" type="presParOf" srcId="{F63C18B6-8AD2-46FB-8904-24E22E8188FA}" destId="{60B21733-BA5B-49B1-AC81-ED59FF2CE4AE}" srcOrd="4" destOrd="0" presId="urn:microsoft.com/office/officeart/2018/2/layout/IconCircleList"/>
    <dgm:cxn modelId="{5DD92C17-704F-41AF-8FC9-88AA0F5C02ED}" type="presParOf" srcId="{60B21733-BA5B-49B1-AC81-ED59FF2CE4AE}" destId="{579300C5-E1B5-4107-81ED-4B7D9700F901}" srcOrd="0" destOrd="0" presId="urn:microsoft.com/office/officeart/2018/2/layout/IconCircleList"/>
    <dgm:cxn modelId="{0B30D401-6B79-4583-9356-2F3C7B8AC535}" type="presParOf" srcId="{60B21733-BA5B-49B1-AC81-ED59FF2CE4AE}" destId="{0AB906C5-B548-4C03-B3AC-E55D0C35945A}" srcOrd="1" destOrd="0" presId="urn:microsoft.com/office/officeart/2018/2/layout/IconCircleList"/>
    <dgm:cxn modelId="{81879F07-2696-4F17-BFF3-DCC7D4998135}" type="presParOf" srcId="{60B21733-BA5B-49B1-AC81-ED59FF2CE4AE}" destId="{F650AD12-8B55-4E4A-ADC5-8BEDB8032D7E}" srcOrd="2" destOrd="0" presId="urn:microsoft.com/office/officeart/2018/2/layout/IconCircleList"/>
    <dgm:cxn modelId="{49F8799D-26D7-4425-B8CB-6D02BCB2C8D2}" type="presParOf" srcId="{60B21733-BA5B-49B1-AC81-ED59FF2CE4AE}" destId="{1D58723B-638E-45C8-A2F9-CBF5605D2B94}" srcOrd="3" destOrd="0" presId="urn:microsoft.com/office/officeart/2018/2/layout/IconCircleList"/>
    <dgm:cxn modelId="{7819EA6B-D360-44E6-B1F8-1932DFDF6CF3}" type="presParOf" srcId="{F63C18B6-8AD2-46FB-8904-24E22E8188FA}" destId="{B4F46953-38C8-42EC-BEEF-9B2F8BAF0F01}" srcOrd="5" destOrd="0" presId="urn:microsoft.com/office/officeart/2018/2/layout/IconCircleList"/>
    <dgm:cxn modelId="{84E3713C-0A8B-4E8E-B221-6518FBCA05E3}" type="presParOf" srcId="{F63C18B6-8AD2-46FB-8904-24E22E8188FA}" destId="{8227E956-DE2C-465B-BF00-5FA45B7F28FE}" srcOrd="6" destOrd="0" presId="urn:microsoft.com/office/officeart/2018/2/layout/IconCircleList"/>
    <dgm:cxn modelId="{51ACEE37-615B-42E4-9E34-FEA85547700C}" type="presParOf" srcId="{8227E956-DE2C-465B-BF00-5FA45B7F28FE}" destId="{EF5F0627-534D-4217-8058-8F4509248053}" srcOrd="0" destOrd="0" presId="urn:microsoft.com/office/officeart/2018/2/layout/IconCircleList"/>
    <dgm:cxn modelId="{C51649C9-BB1B-4FAA-B6EB-75FBC39A0E96}" type="presParOf" srcId="{8227E956-DE2C-465B-BF00-5FA45B7F28FE}" destId="{ACAC071E-3BB5-470D-9E41-4FE1B540BECC}" srcOrd="1" destOrd="0" presId="urn:microsoft.com/office/officeart/2018/2/layout/IconCircleList"/>
    <dgm:cxn modelId="{E93AC31C-32AA-4304-9395-5038AD73AF66}" type="presParOf" srcId="{8227E956-DE2C-465B-BF00-5FA45B7F28FE}" destId="{1554FD70-71EF-4852-9696-DB1569F79C3E}" srcOrd="2" destOrd="0" presId="urn:microsoft.com/office/officeart/2018/2/layout/IconCircleList"/>
    <dgm:cxn modelId="{5D7D98DF-4F19-43BE-B116-A64870BCD9F4}" type="presParOf" srcId="{8227E956-DE2C-465B-BF00-5FA45B7F28FE}" destId="{35B0BABE-5916-40B2-A310-F9259994FC0F}" srcOrd="3" destOrd="0" presId="urn:microsoft.com/office/officeart/2018/2/layout/IconCircleList"/>
    <dgm:cxn modelId="{72430B97-5651-49CE-B14A-3F6AF3066493}" type="presParOf" srcId="{F63C18B6-8AD2-46FB-8904-24E22E8188FA}" destId="{8A4B6370-9479-4338-902A-5B670446381D}" srcOrd="7" destOrd="0" presId="urn:microsoft.com/office/officeart/2018/2/layout/IconCircleList"/>
    <dgm:cxn modelId="{4DC7DDCE-7EDC-4475-855C-BBB28BA022FF}" type="presParOf" srcId="{F63C18B6-8AD2-46FB-8904-24E22E8188FA}" destId="{419418A8-2759-4DC4-B4AF-9CE4D65737DF}" srcOrd="8" destOrd="0" presId="urn:microsoft.com/office/officeart/2018/2/layout/IconCircleList"/>
    <dgm:cxn modelId="{ECBC94BA-9050-4DF0-9380-F94848F3C5C2}" type="presParOf" srcId="{419418A8-2759-4DC4-B4AF-9CE4D65737DF}" destId="{D4FBE869-4FD1-41CF-9880-05838F20AAFC}" srcOrd="0" destOrd="0" presId="urn:microsoft.com/office/officeart/2018/2/layout/IconCircleList"/>
    <dgm:cxn modelId="{5EA8387D-7658-48EE-8B6E-8139A57B8D44}" type="presParOf" srcId="{419418A8-2759-4DC4-B4AF-9CE4D65737DF}" destId="{76C6BB7D-A9EF-4FDA-8B8A-0A2BB910E6F7}" srcOrd="1" destOrd="0" presId="urn:microsoft.com/office/officeart/2018/2/layout/IconCircleList"/>
    <dgm:cxn modelId="{4307C7F0-2035-4115-B378-1852E91E6062}" type="presParOf" srcId="{419418A8-2759-4DC4-B4AF-9CE4D65737DF}" destId="{603886D3-6CD5-45FF-ADA7-AF104FFC416A}" srcOrd="2" destOrd="0" presId="urn:microsoft.com/office/officeart/2018/2/layout/IconCircleList"/>
    <dgm:cxn modelId="{FD0D4830-D15F-463B-A8EE-3082A23E5523}" type="presParOf" srcId="{419418A8-2759-4DC4-B4AF-9CE4D65737DF}" destId="{49EC134D-195A-4760-B90C-F65E115DE32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86F35C-815E-4118-B250-684456ECE538}" type="doc">
      <dgm:prSet loTypeId="urn:microsoft.com/office/officeart/2016/7/layout/ChevronBlockProcess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5999BE-58AD-433C-A71D-4B2D5BA05570}">
      <dgm:prSet phldrT="[Text]"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Artists</a:t>
          </a:r>
        </a:p>
      </dgm:t>
    </dgm:pt>
    <dgm:pt modelId="{1E596AA6-46E4-4523-97B2-E9E7D304991D}" type="parTrans" cxnId="{4E054AB9-A3BD-456E-BE9D-89B34AE97203}">
      <dgm:prSet/>
      <dgm:spPr/>
      <dgm:t>
        <a:bodyPr/>
        <a:lstStyle/>
        <a:p>
          <a:endParaRPr lang="en-US"/>
        </a:p>
      </dgm:t>
    </dgm:pt>
    <dgm:pt modelId="{9F921099-831E-4A7A-BD65-366936EC5563}" type="sibTrans" cxnId="{4E054AB9-A3BD-456E-BE9D-89B34AE97203}">
      <dgm:prSet/>
      <dgm:spPr/>
      <dgm:t>
        <a:bodyPr/>
        <a:lstStyle/>
        <a:p>
          <a:endParaRPr lang="en-US"/>
        </a:p>
      </dgm:t>
    </dgm:pt>
    <dgm:pt modelId="{B4E0C714-670F-4512-A94B-D3B315D65C9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Artist ID</a:t>
          </a:r>
          <a:endParaRPr lang="en-US" dirty="0"/>
        </a:p>
      </dgm:t>
    </dgm:pt>
    <dgm:pt modelId="{289679B1-7B20-44A8-B065-9DB0BCFD8E77}" type="parTrans" cxnId="{812BE49C-AB87-44EB-B729-9CD8DDFE6556}">
      <dgm:prSet/>
      <dgm:spPr/>
      <dgm:t>
        <a:bodyPr/>
        <a:lstStyle/>
        <a:p>
          <a:endParaRPr lang="en-US"/>
        </a:p>
      </dgm:t>
    </dgm:pt>
    <dgm:pt modelId="{E4156AF8-86AD-474C-A532-55BD531073FE}" type="sibTrans" cxnId="{812BE49C-AB87-44EB-B729-9CD8DDFE6556}">
      <dgm:prSet/>
      <dgm:spPr/>
      <dgm:t>
        <a:bodyPr/>
        <a:lstStyle/>
        <a:p>
          <a:endParaRPr lang="en-US"/>
        </a:p>
      </dgm:t>
    </dgm:pt>
    <dgm:pt modelId="{EAD85969-E762-4B51-832A-0C59A1B8B8E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>
              <a:solidFill>
                <a:schemeClr val="bg1"/>
              </a:solidFill>
            </a:rPr>
            <a:t>Customers</a:t>
          </a:r>
        </a:p>
      </dgm:t>
    </dgm:pt>
    <dgm:pt modelId="{54ABB0AD-9700-4496-8E13-46BC8F9DD3A8}" type="parTrans" cxnId="{2BED2B8D-175D-4141-8815-9BBE726FE520}">
      <dgm:prSet/>
      <dgm:spPr/>
      <dgm:t>
        <a:bodyPr/>
        <a:lstStyle/>
        <a:p>
          <a:endParaRPr lang="en-US"/>
        </a:p>
      </dgm:t>
    </dgm:pt>
    <dgm:pt modelId="{F6B82482-F9C0-4B69-ADC6-3D5FC907422F}" type="sibTrans" cxnId="{2BED2B8D-175D-4141-8815-9BBE726FE520}">
      <dgm:prSet/>
      <dgm:spPr/>
      <dgm:t>
        <a:bodyPr/>
        <a:lstStyle/>
        <a:p>
          <a:endParaRPr lang="en-US"/>
        </a:p>
      </dgm:t>
    </dgm:pt>
    <dgm:pt modelId="{62FDE124-7795-48D5-A72F-C0AA13B3F81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>
              <a:solidFill>
                <a:schemeClr val="bg1"/>
              </a:solidFill>
            </a:rPr>
            <a:t>Artwork</a:t>
          </a:r>
          <a:endParaRPr lang="en-US" dirty="0">
            <a:solidFill>
              <a:schemeClr val="bg1"/>
            </a:solidFill>
          </a:endParaRPr>
        </a:p>
      </dgm:t>
    </dgm:pt>
    <dgm:pt modelId="{2BBE4ADA-B2FE-4083-897D-8CB588922AE7}" type="parTrans" cxnId="{DE88CA79-F294-43DC-AF5D-9FC1A4C0B1CB}">
      <dgm:prSet/>
      <dgm:spPr/>
      <dgm:t>
        <a:bodyPr/>
        <a:lstStyle/>
        <a:p>
          <a:endParaRPr lang="en-US"/>
        </a:p>
      </dgm:t>
    </dgm:pt>
    <dgm:pt modelId="{F422CCB0-0325-4AD3-83A0-5B60F8567FD5}" type="sibTrans" cxnId="{DE88CA79-F294-43DC-AF5D-9FC1A4C0B1CB}">
      <dgm:prSet/>
      <dgm:spPr/>
      <dgm:t>
        <a:bodyPr/>
        <a:lstStyle/>
        <a:p>
          <a:endParaRPr lang="en-US"/>
        </a:p>
      </dgm:t>
    </dgm:pt>
    <dgm:pt modelId="{34505440-7EA4-48A7-9C63-184C1C1D071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Name</a:t>
          </a:r>
        </a:p>
      </dgm:t>
    </dgm:pt>
    <dgm:pt modelId="{B7166613-84C2-491F-9B10-F7ED32D6BC00}" type="parTrans" cxnId="{851A811A-BC83-4577-ABFE-57D469FE8E66}">
      <dgm:prSet/>
      <dgm:spPr/>
      <dgm:t>
        <a:bodyPr/>
        <a:lstStyle/>
        <a:p>
          <a:endParaRPr lang="en-US"/>
        </a:p>
      </dgm:t>
    </dgm:pt>
    <dgm:pt modelId="{B67A0EB4-AAAD-4710-82D6-07FBB0F78BF5}" type="sibTrans" cxnId="{851A811A-BC83-4577-ABFE-57D469FE8E66}">
      <dgm:prSet/>
      <dgm:spPr/>
      <dgm:t>
        <a:bodyPr/>
        <a:lstStyle/>
        <a:p>
          <a:endParaRPr lang="en-US"/>
        </a:p>
      </dgm:t>
    </dgm:pt>
    <dgm:pt modelId="{911AE466-72A6-4CA6-B5AF-05B5A25C96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Email</a:t>
          </a:r>
        </a:p>
      </dgm:t>
    </dgm:pt>
    <dgm:pt modelId="{8638C71B-254D-498C-9C8E-C412B5353821}" type="parTrans" cxnId="{229CA08D-5813-4584-8567-6C1C5F57914F}">
      <dgm:prSet/>
      <dgm:spPr/>
      <dgm:t>
        <a:bodyPr/>
        <a:lstStyle/>
        <a:p>
          <a:endParaRPr lang="en-US"/>
        </a:p>
      </dgm:t>
    </dgm:pt>
    <dgm:pt modelId="{5519265E-AD24-4A7D-8D5C-E2DE2B8E550B}" type="sibTrans" cxnId="{229CA08D-5813-4584-8567-6C1C5F57914F}">
      <dgm:prSet/>
      <dgm:spPr/>
      <dgm:t>
        <a:bodyPr/>
        <a:lstStyle/>
        <a:p>
          <a:endParaRPr lang="en-US"/>
        </a:p>
      </dgm:t>
    </dgm:pt>
    <dgm:pt modelId="{C1E10316-2E39-4F4F-A059-0FEE390191D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Image</a:t>
          </a:r>
        </a:p>
      </dgm:t>
    </dgm:pt>
    <dgm:pt modelId="{3EFA1B2C-2508-431B-A91F-E10D920ACFCA}" type="parTrans" cxnId="{38481B3E-6220-4F34-8E43-F6AF952E4226}">
      <dgm:prSet/>
      <dgm:spPr/>
      <dgm:t>
        <a:bodyPr/>
        <a:lstStyle/>
        <a:p>
          <a:endParaRPr lang="en-US"/>
        </a:p>
      </dgm:t>
    </dgm:pt>
    <dgm:pt modelId="{2D60AC55-1F44-4EF2-BDBC-022B39DE6078}" type="sibTrans" cxnId="{38481B3E-6220-4F34-8E43-F6AF952E4226}">
      <dgm:prSet/>
      <dgm:spPr/>
      <dgm:t>
        <a:bodyPr/>
        <a:lstStyle/>
        <a:p>
          <a:endParaRPr lang="en-US"/>
        </a:p>
      </dgm:t>
    </dgm:pt>
    <dgm:pt modelId="{FB20B2EB-71F0-45AB-BA5D-E6848C79738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Password (hashed)</a:t>
          </a:r>
        </a:p>
      </dgm:t>
    </dgm:pt>
    <dgm:pt modelId="{DB3D13B3-938C-43A5-9428-927FB034D15F}" type="parTrans" cxnId="{CA8AD6C4-B9BB-48FF-A8FF-4CB6D58951F0}">
      <dgm:prSet/>
      <dgm:spPr/>
      <dgm:t>
        <a:bodyPr/>
        <a:lstStyle/>
        <a:p>
          <a:endParaRPr lang="en-US"/>
        </a:p>
      </dgm:t>
    </dgm:pt>
    <dgm:pt modelId="{8C828BE2-AC48-4783-AC14-44315599F4CF}" type="sibTrans" cxnId="{CA8AD6C4-B9BB-48FF-A8FF-4CB6D58951F0}">
      <dgm:prSet/>
      <dgm:spPr/>
      <dgm:t>
        <a:bodyPr/>
        <a:lstStyle/>
        <a:p>
          <a:endParaRPr lang="en-US"/>
        </a:p>
      </dgm:t>
    </dgm:pt>
    <dgm:pt modelId="{F7682726-EB80-4867-B279-CEBD9ACAAE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Address</a:t>
          </a:r>
        </a:p>
      </dgm:t>
    </dgm:pt>
    <dgm:pt modelId="{76B86A5A-AE51-4B00-A00C-D0E61FE91D14}" type="parTrans" cxnId="{D76FC526-83F0-41C7-BCE2-85D387AC2D31}">
      <dgm:prSet/>
      <dgm:spPr/>
      <dgm:t>
        <a:bodyPr/>
        <a:lstStyle/>
        <a:p>
          <a:endParaRPr lang="en-US"/>
        </a:p>
      </dgm:t>
    </dgm:pt>
    <dgm:pt modelId="{11940660-C0A2-40A0-AF59-B2B0FEF59006}" type="sibTrans" cxnId="{D76FC526-83F0-41C7-BCE2-85D387AC2D31}">
      <dgm:prSet/>
      <dgm:spPr/>
      <dgm:t>
        <a:bodyPr/>
        <a:lstStyle/>
        <a:p>
          <a:endParaRPr lang="en-US"/>
        </a:p>
      </dgm:t>
    </dgm:pt>
    <dgm:pt modelId="{9C4B91F0-C98E-4A76-A82A-E199ACBCBD7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Artwork uploaded by the artist</a:t>
          </a:r>
        </a:p>
      </dgm:t>
    </dgm:pt>
    <dgm:pt modelId="{2FCDFE5E-9F64-43E9-B92A-D1581B57492C}" type="parTrans" cxnId="{51F6CA29-E683-4625-A5E0-0FEE8B874784}">
      <dgm:prSet/>
      <dgm:spPr/>
      <dgm:t>
        <a:bodyPr/>
        <a:lstStyle/>
        <a:p>
          <a:endParaRPr lang="en-US"/>
        </a:p>
      </dgm:t>
    </dgm:pt>
    <dgm:pt modelId="{F8842DDA-DD11-4ECB-B0D2-D719475E7FC0}" type="sibTrans" cxnId="{51F6CA29-E683-4625-A5E0-0FEE8B874784}">
      <dgm:prSet/>
      <dgm:spPr/>
      <dgm:t>
        <a:bodyPr/>
        <a:lstStyle/>
        <a:p>
          <a:endParaRPr lang="en-US"/>
        </a:p>
      </dgm:t>
    </dgm:pt>
    <dgm:pt modelId="{2518D25C-81DF-41B2-B662-E8A4AE3B10F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Customer ID</a:t>
          </a:r>
        </a:p>
      </dgm:t>
    </dgm:pt>
    <dgm:pt modelId="{C019B158-6BC0-4C2A-8493-38F808157065}" type="parTrans" cxnId="{342EC3E6-90C2-4609-8EF9-B2DAB2C82E42}">
      <dgm:prSet/>
      <dgm:spPr/>
      <dgm:t>
        <a:bodyPr/>
        <a:lstStyle/>
        <a:p>
          <a:endParaRPr lang="en-US"/>
        </a:p>
      </dgm:t>
    </dgm:pt>
    <dgm:pt modelId="{D67CDB19-8760-4CDC-91E0-7984DCA07C25}" type="sibTrans" cxnId="{342EC3E6-90C2-4609-8EF9-B2DAB2C82E42}">
      <dgm:prSet/>
      <dgm:spPr/>
      <dgm:t>
        <a:bodyPr/>
        <a:lstStyle/>
        <a:p>
          <a:endParaRPr lang="en-US"/>
        </a:p>
      </dgm:t>
    </dgm:pt>
    <dgm:pt modelId="{A927DC1A-3DDF-4498-83AD-90543A8770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Name</a:t>
          </a:r>
        </a:p>
      </dgm:t>
    </dgm:pt>
    <dgm:pt modelId="{58FCAB87-2FB5-46D4-9963-A3AE277ADE5C}" type="parTrans" cxnId="{6ABC433F-A4D3-45FD-AC53-FDF49EC735A8}">
      <dgm:prSet/>
      <dgm:spPr/>
      <dgm:t>
        <a:bodyPr/>
        <a:lstStyle/>
        <a:p>
          <a:endParaRPr lang="en-US"/>
        </a:p>
      </dgm:t>
    </dgm:pt>
    <dgm:pt modelId="{9F9A2BF1-9C87-42A0-8CA3-D5A66CD70A07}" type="sibTrans" cxnId="{6ABC433F-A4D3-45FD-AC53-FDF49EC735A8}">
      <dgm:prSet/>
      <dgm:spPr/>
      <dgm:t>
        <a:bodyPr/>
        <a:lstStyle/>
        <a:p>
          <a:endParaRPr lang="en-US"/>
        </a:p>
      </dgm:t>
    </dgm:pt>
    <dgm:pt modelId="{F2ADB32E-2AB5-4EA3-B8C2-F11DF62B87A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Email</a:t>
          </a:r>
        </a:p>
      </dgm:t>
    </dgm:pt>
    <dgm:pt modelId="{9A1A820B-8D73-418F-91D4-EB5B6A28FBF5}" type="parTrans" cxnId="{7659AD93-3226-47CC-B781-A1EA3076085E}">
      <dgm:prSet/>
      <dgm:spPr/>
      <dgm:t>
        <a:bodyPr/>
        <a:lstStyle/>
        <a:p>
          <a:endParaRPr lang="en-US"/>
        </a:p>
      </dgm:t>
    </dgm:pt>
    <dgm:pt modelId="{B37F1498-BFF0-496D-9751-1F7944863ABD}" type="sibTrans" cxnId="{7659AD93-3226-47CC-B781-A1EA3076085E}">
      <dgm:prSet/>
      <dgm:spPr/>
      <dgm:t>
        <a:bodyPr/>
        <a:lstStyle/>
        <a:p>
          <a:endParaRPr lang="en-US"/>
        </a:p>
      </dgm:t>
    </dgm:pt>
    <dgm:pt modelId="{64F37D63-AFE1-4710-902E-962D0111212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Image</a:t>
          </a:r>
        </a:p>
      </dgm:t>
    </dgm:pt>
    <dgm:pt modelId="{1024D196-B133-45DD-BD08-74CB4125DCA4}" type="parTrans" cxnId="{4637381C-23BA-4833-BF03-E69AF28DD7BD}">
      <dgm:prSet/>
      <dgm:spPr/>
      <dgm:t>
        <a:bodyPr/>
        <a:lstStyle/>
        <a:p>
          <a:endParaRPr lang="en-US"/>
        </a:p>
      </dgm:t>
    </dgm:pt>
    <dgm:pt modelId="{66016ED1-8024-456F-934E-769A587E8168}" type="sibTrans" cxnId="{4637381C-23BA-4833-BF03-E69AF28DD7BD}">
      <dgm:prSet/>
      <dgm:spPr/>
      <dgm:t>
        <a:bodyPr/>
        <a:lstStyle/>
        <a:p>
          <a:endParaRPr lang="en-US"/>
        </a:p>
      </dgm:t>
    </dgm:pt>
    <dgm:pt modelId="{E8CBABBE-7F89-425E-BBD7-0BDF41EDEF8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Password (hashed)</a:t>
          </a:r>
          <a:endParaRPr lang="en-US" b="0" i="0" dirty="0"/>
        </a:p>
      </dgm:t>
    </dgm:pt>
    <dgm:pt modelId="{441E59E8-328F-4CED-9214-E836F1276F6D}" type="parTrans" cxnId="{C6DFCFC7-5C76-4A35-A027-03DB8A329151}">
      <dgm:prSet/>
      <dgm:spPr/>
      <dgm:t>
        <a:bodyPr/>
        <a:lstStyle/>
        <a:p>
          <a:endParaRPr lang="en-US"/>
        </a:p>
      </dgm:t>
    </dgm:pt>
    <dgm:pt modelId="{F2086397-3031-495F-96BA-0EF7A16FE427}" type="sibTrans" cxnId="{C6DFCFC7-5C76-4A35-A027-03DB8A329151}">
      <dgm:prSet/>
      <dgm:spPr/>
      <dgm:t>
        <a:bodyPr/>
        <a:lstStyle/>
        <a:p>
          <a:endParaRPr lang="en-US"/>
        </a:p>
      </dgm:t>
    </dgm:pt>
    <dgm:pt modelId="{3A08B2F9-1937-47C2-A036-247BC0B291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Purchased artworks</a:t>
          </a:r>
        </a:p>
      </dgm:t>
    </dgm:pt>
    <dgm:pt modelId="{683D6924-0D28-455D-8818-864EE944D6CF}" type="parTrans" cxnId="{0C3C92AE-427B-409D-A81E-221A6202F90F}">
      <dgm:prSet/>
      <dgm:spPr/>
      <dgm:t>
        <a:bodyPr/>
        <a:lstStyle/>
        <a:p>
          <a:endParaRPr lang="en-US"/>
        </a:p>
      </dgm:t>
    </dgm:pt>
    <dgm:pt modelId="{7C3E047C-7AA8-4E48-85C8-4DB1BBFEF959}" type="sibTrans" cxnId="{0C3C92AE-427B-409D-A81E-221A6202F90F}">
      <dgm:prSet/>
      <dgm:spPr/>
      <dgm:t>
        <a:bodyPr/>
        <a:lstStyle/>
        <a:p>
          <a:endParaRPr lang="en-US"/>
        </a:p>
      </dgm:t>
    </dgm:pt>
    <dgm:pt modelId="{1F910D0C-52FF-4E4F-A10C-60A020A70FF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Address</a:t>
          </a:r>
        </a:p>
      </dgm:t>
    </dgm:pt>
    <dgm:pt modelId="{F61EAC68-DBD7-4404-ACE2-3973D96695AB}" type="parTrans" cxnId="{E4D71DB2-B401-48C0-B145-BBD387BA1B63}">
      <dgm:prSet/>
      <dgm:spPr/>
      <dgm:t>
        <a:bodyPr/>
        <a:lstStyle/>
        <a:p>
          <a:endParaRPr lang="en-US"/>
        </a:p>
      </dgm:t>
    </dgm:pt>
    <dgm:pt modelId="{791CB58B-8E84-43B7-A06A-EA6B8F497E48}" type="sibTrans" cxnId="{E4D71DB2-B401-48C0-B145-BBD387BA1B63}">
      <dgm:prSet/>
      <dgm:spPr/>
      <dgm:t>
        <a:bodyPr/>
        <a:lstStyle/>
        <a:p>
          <a:endParaRPr lang="en-US"/>
        </a:p>
      </dgm:t>
    </dgm:pt>
    <dgm:pt modelId="{61EC79D8-5299-4518-80F6-4615AEC1AA6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Artwork ID</a:t>
          </a:r>
        </a:p>
      </dgm:t>
    </dgm:pt>
    <dgm:pt modelId="{B18E603C-139F-4353-80F8-429F8D31C35D}" type="parTrans" cxnId="{4AD6856C-1F5E-434B-983C-C911527FDD88}">
      <dgm:prSet/>
      <dgm:spPr/>
      <dgm:t>
        <a:bodyPr/>
        <a:lstStyle/>
        <a:p>
          <a:endParaRPr lang="en-US"/>
        </a:p>
      </dgm:t>
    </dgm:pt>
    <dgm:pt modelId="{6B7825B9-C84B-4D57-9011-1BC84204ABF1}" type="sibTrans" cxnId="{4AD6856C-1F5E-434B-983C-C911527FDD88}">
      <dgm:prSet/>
      <dgm:spPr/>
      <dgm:t>
        <a:bodyPr/>
        <a:lstStyle/>
        <a:p>
          <a:endParaRPr lang="en-US"/>
        </a:p>
      </dgm:t>
    </dgm:pt>
    <dgm:pt modelId="{BCAC431B-4676-4961-95D3-7A67A0CDB49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Artist ID (foreign key)</a:t>
          </a:r>
        </a:p>
      </dgm:t>
    </dgm:pt>
    <dgm:pt modelId="{BCE4A16F-1374-4C6B-9815-20E6D669B838}" type="parTrans" cxnId="{ECB931C8-62E4-4EB7-964C-DF9E7C9B1E35}">
      <dgm:prSet/>
      <dgm:spPr/>
      <dgm:t>
        <a:bodyPr/>
        <a:lstStyle/>
        <a:p>
          <a:endParaRPr lang="en-US"/>
        </a:p>
      </dgm:t>
    </dgm:pt>
    <dgm:pt modelId="{637B42E3-CD4C-4E42-AACB-7DC3B9C66CF7}" type="sibTrans" cxnId="{ECB931C8-62E4-4EB7-964C-DF9E7C9B1E35}">
      <dgm:prSet/>
      <dgm:spPr/>
      <dgm:t>
        <a:bodyPr/>
        <a:lstStyle/>
        <a:p>
          <a:endParaRPr lang="en-US"/>
        </a:p>
      </dgm:t>
    </dgm:pt>
    <dgm:pt modelId="{6732ABB1-FCAD-4A62-AC80-EA0609C005E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Title</a:t>
          </a:r>
        </a:p>
      </dgm:t>
    </dgm:pt>
    <dgm:pt modelId="{78436666-5E8C-460F-9FC3-C21328E4381E}" type="parTrans" cxnId="{21B79465-0746-42BB-87D7-04646EE45A62}">
      <dgm:prSet/>
      <dgm:spPr/>
      <dgm:t>
        <a:bodyPr/>
        <a:lstStyle/>
        <a:p>
          <a:endParaRPr lang="en-US"/>
        </a:p>
      </dgm:t>
    </dgm:pt>
    <dgm:pt modelId="{BBD0F0D8-E092-4174-AC0F-38578C60B0A4}" type="sibTrans" cxnId="{21B79465-0746-42BB-87D7-04646EE45A62}">
      <dgm:prSet/>
      <dgm:spPr/>
      <dgm:t>
        <a:bodyPr/>
        <a:lstStyle/>
        <a:p>
          <a:endParaRPr lang="en-US"/>
        </a:p>
      </dgm:t>
    </dgm:pt>
    <dgm:pt modelId="{302BA1AE-F005-4C62-B693-425EDD8DF1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Description</a:t>
          </a:r>
        </a:p>
      </dgm:t>
    </dgm:pt>
    <dgm:pt modelId="{80C262AD-7B23-4B82-BD37-1066957202F6}" type="parTrans" cxnId="{17E34A7D-64F4-4179-AC55-AC777571861E}">
      <dgm:prSet/>
      <dgm:spPr/>
      <dgm:t>
        <a:bodyPr/>
        <a:lstStyle/>
        <a:p>
          <a:endParaRPr lang="en-US"/>
        </a:p>
      </dgm:t>
    </dgm:pt>
    <dgm:pt modelId="{718B5985-5729-46CE-90CD-95A9FA4628E6}" type="sibTrans" cxnId="{17E34A7D-64F4-4179-AC55-AC777571861E}">
      <dgm:prSet/>
      <dgm:spPr/>
      <dgm:t>
        <a:bodyPr/>
        <a:lstStyle/>
        <a:p>
          <a:endParaRPr lang="en-US"/>
        </a:p>
      </dgm:t>
    </dgm:pt>
    <dgm:pt modelId="{C0C0B93B-AEDE-408E-AA0F-7C40008D8EA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Price</a:t>
          </a:r>
        </a:p>
      </dgm:t>
    </dgm:pt>
    <dgm:pt modelId="{CB243580-62D3-43C5-BDDA-BDCE21EFCBCD}" type="parTrans" cxnId="{848267D2-D5D1-42E5-8A9C-CFDA069FEFA3}">
      <dgm:prSet/>
      <dgm:spPr/>
      <dgm:t>
        <a:bodyPr/>
        <a:lstStyle/>
        <a:p>
          <a:endParaRPr lang="en-US"/>
        </a:p>
      </dgm:t>
    </dgm:pt>
    <dgm:pt modelId="{51902F48-9CAE-439B-BBEA-94708236F6B4}" type="sibTrans" cxnId="{848267D2-D5D1-42E5-8A9C-CFDA069FEFA3}">
      <dgm:prSet/>
      <dgm:spPr/>
      <dgm:t>
        <a:bodyPr/>
        <a:lstStyle/>
        <a:p>
          <a:endParaRPr lang="en-US"/>
        </a:p>
      </dgm:t>
    </dgm:pt>
    <dgm:pt modelId="{DC2B0CDF-45FA-4DA9-B31D-9A79591431C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Genre</a:t>
          </a:r>
        </a:p>
      </dgm:t>
    </dgm:pt>
    <dgm:pt modelId="{22BA7A37-6A07-4C9E-AB93-3F4433497233}" type="parTrans" cxnId="{90052476-3391-4433-9E43-406E423CB4A0}">
      <dgm:prSet/>
      <dgm:spPr/>
      <dgm:t>
        <a:bodyPr/>
        <a:lstStyle/>
        <a:p>
          <a:endParaRPr lang="en-US"/>
        </a:p>
      </dgm:t>
    </dgm:pt>
    <dgm:pt modelId="{45B8AE11-62AF-458C-BAD2-B6026F16CFC2}" type="sibTrans" cxnId="{90052476-3391-4433-9E43-406E423CB4A0}">
      <dgm:prSet/>
      <dgm:spPr/>
      <dgm:t>
        <a:bodyPr/>
        <a:lstStyle/>
        <a:p>
          <a:endParaRPr lang="en-US"/>
        </a:p>
      </dgm:t>
    </dgm:pt>
    <dgm:pt modelId="{21199B65-BF7F-4019-94FD-BBA6E05F058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Image URL(s)</a:t>
          </a:r>
        </a:p>
      </dgm:t>
    </dgm:pt>
    <dgm:pt modelId="{F4134FF8-70F8-4C46-8C3E-3AC4B18C2937}" type="parTrans" cxnId="{AA426B3F-80CB-47FB-BE17-92BDA78B2A78}">
      <dgm:prSet/>
      <dgm:spPr/>
      <dgm:t>
        <a:bodyPr/>
        <a:lstStyle/>
        <a:p>
          <a:endParaRPr lang="en-US"/>
        </a:p>
      </dgm:t>
    </dgm:pt>
    <dgm:pt modelId="{92E22197-3CD5-4570-B4BC-37025E66EB57}" type="sibTrans" cxnId="{AA426B3F-80CB-47FB-BE17-92BDA78B2A78}">
      <dgm:prSet/>
      <dgm:spPr/>
      <dgm:t>
        <a:bodyPr/>
        <a:lstStyle/>
        <a:p>
          <a:endParaRPr lang="en-US"/>
        </a:p>
      </dgm:t>
    </dgm:pt>
    <dgm:pt modelId="{B1895753-0FCA-4738-A5A0-12E0690EAC2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Upload date</a:t>
          </a:r>
          <a:endParaRPr lang="en-US" b="0" i="0" dirty="0"/>
        </a:p>
      </dgm:t>
    </dgm:pt>
    <dgm:pt modelId="{897DA59A-7EFD-4317-B924-618CB1B3A3E6}" type="parTrans" cxnId="{7A57C957-7BE6-47AF-AE08-77CB9CD58F8B}">
      <dgm:prSet/>
      <dgm:spPr/>
      <dgm:t>
        <a:bodyPr/>
        <a:lstStyle/>
        <a:p>
          <a:endParaRPr lang="en-US"/>
        </a:p>
      </dgm:t>
    </dgm:pt>
    <dgm:pt modelId="{B79E5675-503F-414B-A3A0-AB2659000152}" type="sibTrans" cxnId="{7A57C957-7BE6-47AF-AE08-77CB9CD58F8B}">
      <dgm:prSet/>
      <dgm:spPr/>
      <dgm:t>
        <a:bodyPr/>
        <a:lstStyle/>
        <a:p>
          <a:endParaRPr lang="en-US"/>
        </a:p>
      </dgm:t>
    </dgm:pt>
    <dgm:pt modelId="{AFD8FA5D-30B0-4C2B-A36C-2D294D59082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>
              <a:solidFill>
                <a:schemeClr val="bg1"/>
              </a:solidFill>
            </a:rPr>
            <a:t>Transactions</a:t>
          </a:r>
          <a:endParaRPr lang="en-US" b="0" i="0" dirty="0">
            <a:solidFill>
              <a:schemeClr val="bg1"/>
            </a:solidFill>
          </a:endParaRPr>
        </a:p>
      </dgm:t>
    </dgm:pt>
    <dgm:pt modelId="{A9BA5ADD-B18E-4797-8E46-B0663AC8E300}" type="parTrans" cxnId="{47C6B1F9-9C7C-416D-8BB2-C4E1304E27DC}">
      <dgm:prSet/>
      <dgm:spPr/>
      <dgm:t>
        <a:bodyPr/>
        <a:lstStyle/>
        <a:p>
          <a:endParaRPr lang="en-US"/>
        </a:p>
      </dgm:t>
    </dgm:pt>
    <dgm:pt modelId="{E2F00DC9-3318-4414-A904-B6B2D39457F6}" type="sibTrans" cxnId="{47C6B1F9-9C7C-416D-8BB2-C4E1304E27DC}">
      <dgm:prSet/>
      <dgm:spPr/>
      <dgm:t>
        <a:bodyPr/>
        <a:lstStyle/>
        <a:p>
          <a:endParaRPr lang="en-US"/>
        </a:p>
      </dgm:t>
    </dgm:pt>
    <dgm:pt modelId="{AFFEA1C7-547A-4D47-8317-571CEDE470B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Transaction ID</a:t>
          </a:r>
        </a:p>
      </dgm:t>
    </dgm:pt>
    <dgm:pt modelId="{1C583F6D-44A6-4FF4-9EEB-10AC5A46EF62}" type="parTrans" cxnId="{FBF5E731-8F25-485B-817C-14A56B1B6EC6}">
      <dgm:prSet/>
      <dgm:spPr/>
      <dgm:t>
        <a:bodyPr/>
        <a:lstStyle/>
        <a:p>
          <a:endParaRPr lang="en-US"/>
        </a:p>
      </dgm:t>
    </dgm:pt>
    <dgm:pt modelId="{53A9F7D5-1F59-47D8-9DB4-57BC0922CE63}" type="sibTrans" cxnId="{FBF5E731-8F25-485B-817C-14A56B1B6EC6}">
      <dgm:prSet/>
      <dgm:spPr/>
      <dgm:t>
        <a:bodyPr/>
        <a:lstStyle/>
        <a:p>
          <a:endParaRPr lang="en-US"/>
        </a:p>
      </dgm:t>
    </dgm:pt>
    <dgm:pt modelId="{D7EFE21D-2BB1-4461-AB73-40298CF162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Buyer ID (foreign key)</a:t>
          </a:r>
        </a:p>
      </dgm:t>
    </dgm:pt>
    <dgm:pt modelId="{287AA03D-E920-4D1C-80BC-7328C2F73187}" type="parTrans" cxnId="{C470D4DA-7591-466D-BC8C-AEBFE6954AFB}">
      <dgm:prSet/>
      <dgm:spPr/>
      <dgm:t>
        <a:bodyPr/>
        <a:lstStyle/>
        <a:p>
          <a:endParaRPr lang="en-US"/>
        </a:p>
      </dgm:t>
    </dgm:pt>
    <dgm:pt modelId="{92DF6FED-A370-440F-B725-F19281001032}" type="sibTrans" cxnId="{C470D4DA-7591-466D-BC8C-AEBFE6954AFB}">
      <dgm:prSet/>
      <dgm:spPr/>
      <dgm:t>
        <a:bodyPr/>
        <a:lstStyle/>
        <a:p>
          <a:endParaRPr lang="en-US"/>
        </a:p>
      </dgm:t>
    </dgm:pt>
    <dgm:pt modelId="{316BF380-BDC2-4EEF-BF00-874BC3C4A4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Artwork ID (foreign key)</a:t>
          </a:r>
        </a:p>
      </dgm:t>
    </dgm:pt>
    <dgm:pt modelId="{8F5A868C-DB0B-4A7C-BDFF-1ED2EACBF4EE}" type="parTrans" cxnId="{17808304-FF52-46D3-B0D2-94AEFDCBB840}">
      <dgm:prSet/>
      <dgm:spPr/>
      <dgm:t>
        <a:bodyPr/>
        <a:lstStyle/>
        <a:p>
          <a:endParaRPr lang="en-US"/>
        </a:p>
      </dgm:t>
    </dgm:pt>
    <dgm:pt modelId="{1F435CE0-9083-41E8-B12F-6354F8DAFF06}" type="sibTrans" cxnId="{17808304-FF52-46D3-B0D2-94AEFDCBB840}">
      <dgm:prSet/>
      <dgm:spPr/>
      <dgm:t>
        <a:bodyPr/>
        <a:lstStyle/>
        <a:p>
          <a:endParaRPr lang="en-US"/>
        </a:p>
      </dgm:t>
    </dgm:pt>
    <dgm:pt modelId="{C042588A-95ED-4C90-B0E9-F85BC64BB0F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Purchase date</a:t>
          </a:r>
        </a:p>
      </dgm:t>
    </dgm:pt>
    <dgm:pt modelId="{94F7649E-64DF-4AF1-B091-5AD47225CAE4}" type="parTrans" cxnId="{D62E4869-FEF2-41AF-9FCF-5A9C32F7C0CC}">
      <dgm:prSet/>
      <dgm:spPr/>
      <dgm:t>
        <a:bodyPr/>
        <a:lstStyle/>
        <a:p>
          <a:endParaRPr lang="en-US"/>
        </a:p>
      </dgm:t>
    </dgm:pt>
    <dgm:pt modelId="{92F0F3EC-00A7-40B7-B22F-BFC1D7D52469}" type="sibTrans" cxnId="{D62E4869-FEF2-41AF-9FCF-5A9C32F7C0CC}">
      <dgm:prSet/>
      <dgm:spPr/>
      <dgm:t>
        <a:bodyPr/>
        <a:lstStyle/>
        <a:p>
          <a:endParaRPr lang="en-US"/>
        </a:p>
      </dgm:t>
    </dgm:pt>
    <dgm:pt modelId="{68B7CE6A-FF88-4E40-8D62-9DF21455149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Payment details (encrypted)</a:t>
          </a:r>
        </a:p>
      </dgm:t>
    </dgm:pt>
    <dgm:pt modelId="{1F1A2896-94DF-4716-8294-6F153E4FF63F}" type="parTrans" cxnId="{A0F81B39-47C2-45CC-97C1-1885B7847818}">
      <dgm:prSet/>
      <dgm:spPr/>
      <dgm:t>
        <a:bodyPr/>
        <a:lstStyle/>
        <a:p>
          <a:endParaRPr lang="en-US"/>
        </a:p>
      </dgm:t>
    </dgm:pt>
    <dgm:pt modelId="{CC171AD0-3725-4B15-A47C-A1259413C5C7}" type="sibTrans" cxnId="{A0F81B39-47C2-45CC-97C1-1885B7847818}">
      <dgm:prSet/>
      <dgm:spPr/>
      <dgm:t>
        <a:bodyPr/>
        <a:lstStyle/>
        <a:p>
          <a:endParaRPr lang="en-US"/>
        </a:p>
      </dgm:t>
    </dgm:pt>
    <dgm:pt modelId="{87E49058-1DA3-4F62-A019-210FE1966019}" type="pres">
      <dgm:prSet presAssocID="{D886F35C-815E-4118-B250-684456ECE538}" presName="Name0" presStyleCnt="0">
        <dgm:presLayoutVars>
          <dgm:dir/>
          <dgm:animLvl val="lvl"/>
          <dgm:resizeHandles val="exact"/>
        </dgm:presLayoutVars>
      </dgm:prSet>
      <dgm:spPr/>
    </dgm:pt>
    <dgm:pt modelId="{5FB59147-BA2B-4252-A241-5217E0707A3C}" type="pres">
      <dgm:prSet presAssocID="{D25999BE-58AD-433C-A71D-4B2D5BA05570}" presName="composite" presStyleCnt="0"/>
      <dgm:spPr/>
    </dgm:pt>
    <dgm:pt modelId="{4212D386-E8BB-40B9-AD06-60007CB6A983}" type="pres">
      <dgm:prSet presAssocID="{D25999BE-58AD-433C-A71D-4B2D5BA05570}" presName="parTx" presStyleLbl="alignNode1" presStyleIdx="0" presStyleCnt="4">
        <dgm:presLayoutVars>
          <dgm:chMax val="0"/>
          <dgm:chPref val="0"/>
        </dgm:presLayoutVars>
      </dgm:prSet>
      <dgm:spPr/>
    </dgm:pt>
    <dgm:pt modelId="{9C336DC3-E97D-4546-AD00-0D46B00F1F82}" type="pres">
      <dgm:prSet presAssocID="{D25999BE-58AD-433C-A71D-4B2D5BA05570}" presName="desTx" presStyleLbl="alignAccFollowNode1" presStyleIdx="0" presStyleCnt="4">
        <dgm:presLayoutVars/>
      </dgm:prSet>
      <dgm:spPr/>
    </dgm:pt>
    <dgm:pt modelId="{80957B53-945E-454E-9B08-07BA0109338D}" type="pres">
      <dgm:prSet presAssocID="{9F921099-831E-4A7A-BD65-366936EC5563}" presName="space" presStyleCnt="0"/>
      <dgm:spPr/>
    </dgm:pt>
    <dgm:pt modelId="{BA40DEEC-27E7-410B-B7DF-2F38B2A9558D}" type="pres">
      <dgm:prSet presAssocID="{EAD85969-E762-4B51-832A-0C59A1B8B8EE}" presName="composite" presStyleCnt="0"/>
      <dgm:spPr/>
    </dgm:pt>
    <dgm:pt modelId="{B3A26850-2C8C-4AEA-936D-4695B2AAD76B}" type="pres">
      <dgm:prSet presAssocID="{EAD85969-E762-4B51-832A-0C59A1B8B8EE}" presName="parTx" presStyleLbl="alignNode1" presStyleIdx="1" presStyleCnt="4">
        <dgm:presLayoutVars>
          <dgm:chMax val="0"/>
          <dgm:chPref val="0"/>
        </dgm:presLayoutVars>
      </dgm:prSet>
      <dgm:spPr/>
    </dgm:pt>
    <dgm:pt modelId="{B7FED416-DC6F-4B3C-BFD2-B6B5BCD1AE7B}" type="pres">
      <dgm:prSet presAssocID="{EAD85969-E762-4B51-832A-0C59A1B8B8EE}" presName="desTx" presStyleLbl="alignAccFollowNode1" presStyleIdx="1" presStyleCnt="4">
        <dgm:presLayoutVars/>
      </dgm:prSet>
      <dgm:spPr/>
    </dgm:pt>
    <dgm:pt modelId="{E06492DA-69E1-46F2-8708-AA48F1F0EC5B}" type="pres">
      <dgm:prSet presAssocID="{F6B82482-F9C0-4B69-ADC6-3D5FC907422F}" presName="space" presStyleCnt="0"/>
      <dgm:spPr/>
    </dgm:pt>
    <dgm:pt modelId="{20717F20-C322-4177-98D2-9C665BF3C8CA}" type="pres">
      <dgm:prSet presAssocID="{62FDE124-7795-48D5-A72F-C0AA13B3F81A}" presName="composite" presStyleCnt="0"/>
      <dgm:spPr/>
    </dgm:pt>
    <dgm:pt modelId="{C86A3D63-5735-415C-9F0F-6A101FB45921}" type="pres">
      <dgm:prSet presAssocID="{62FDE124-7795-48D5-A72F-C0AA13B3F81A}" presName="parTx" presStyleLbl="alignNode1" presStyleIdx="2" presStyleCnt="4">
        <dgm:presLayoutVars>
          <dgm:chMax val="0"/>
          <dgm:chPref val="0"/>
        </dgm:presLayoutVars>
      </dgm:prSet>
      <dgm:spPr/>
    </dgm:pt>
    <dgm:pt modelId="{EF89428B-FDD7-4384-8F9B-111AD521B3FE}" type="pres">
      <dgm:prSet presAssocID="{62FDE124-7795-48D5-A72F-C0AA13B3F81A}" presName="desTx" presStyleLbl="alignAccFollowNode1" presStyleIdx="2" presStyleCnt="4">
        <dgm:presLayoutVars/>
      </dgm:prSet>
      <dgm:spPr/>
    </dgm:pt>
    <dgm:pt modelId="{D3D9B0FD-EBB8-4409-A0F2-C9FE35B42A62}" type="pres">
      <dgm:prSet presAssocID="{F422CCB0-0325-4AD3-83A0-5B60F8567FD5}" presName="space" presStyleCnt="0"/>
      <dgm:spPr/>
    </dgm:pt>
    <dgm:pt modelId="{30F01357-B487-4323-93A1-269B8C2B8208}" type="pres">
      <dgm:prSet presAssocID="{AFD8FA5D-30B0-4C2B-A36C-2D294D590826}" presName="composite" presStyleCnt="0"/>
      <dgm:spPr/>
    </dgm:pt>
    <dgm:pt modelId="{B9C49176-57E3-4A37-B824-98CBC9B28DC0}" type="pres">
      <dgm:prSet presAssocID="{AFD8FA5D-30B0-4C2B-A36C-2D294D590826}" presName="parTx" presStyleLbl="alignNode1" presStyleIdx="3" presStyleCnt="4">
        <dgm:presLayoutVars>
          <dgm:chMax val="0"/>
          <dgm:chPref val="0"/>
        </dgm:presLayoutVars>
      </dgm:prSet>
      <dgm:spPr/>
    </dgm:pt>
    <dgm:pt modelId="{D6D0269A-E953-4012-BFF6-36EFA01C2D07}" type="pres">
      <dgm:prSet presAssocID="{AFD8FA5D-30B0-4C2B-A36C-2D294D590826}" presName="desTx" presStyleLbl="alignAccFollowNode1" presStyleIdx="3" presStyleCnt="4">
        <dgm:presLayoutVars/>
      </dgm:prSet>
      <dgm:spPr/>
    </dgm:pt>
  </dgm:ptLst>
  <dgm:cxnLst>
    <dgm:cxn modelId="{0A3E0900-5503-4A15-AEB8-86730D6922F3}" type="presOf" srcId="{F7682726-EB80-4867-B279-CEBD9ACAAED8}" destId="{9C336DC3-E97D-4546-AD00-0D46B00F1F82}" srcOrd="0" destOrd="5" presId="urn:microsoft.com/office/officeart/2016/7/layout/ChevronBlockProcess"/>
    <dgm:cxn modelId="{17808304-FF52-46D3-B0D2-94AEFDCBB840}" srcId="{AFD8FA5D-30B0-4C2B-A36C-2D294D590826}" destId="{316BF380-BDC2-4EEF-BF00-874BC3C4A487}" srcOrd="2" destOrd="0" parTransId="{8F5A868C-DB0B-4A7C-BDFF-1ED2EACBF4EE}" sibTransId="{1F435CE0-9083-41E8-B12F-6354F8DAFF06}"/>
    <dgm:cxn modelId="{D26F9706-D615-4CF5-9C06-CEA9EDE7C696}" type="presOf" srcId="{302BA1AE-F005-4C62-B693-425EDD8DF1E9}" destId="{EF89428B-FDD7-4384-8F9B-111AD521B3FE}" srcOrd="0" destOrd="3" presId="urn:microsoft.com/office/officeart/2016/7/layout/ChevronBlockProcess"/>
    <dgm:cxn modelId="{50368609-05A9-4592-9E68-A93DB640D297}" type="presOf" srcId="{E8CBABBE-7F89-425E-BBD7-0BDF41EDEF80}" destId="{B7FED416-DC6F-4B3C-BFD2-B6B5BCD1AE7B}" srcOrd="0" destOrd="4" presId="urn:microsoft.com/office/officeart/2016/7/layout/ChevronBlockProcess"/>
    <dgm:cxn modelId="{7F3BDD0B-1CF3-4E91-9522-06D0BE5369FB}" type="presOf" srcId="{C1E10316-2E39-4F4F-A059-0FEE390191D1}" destId="{9C336DC3-E97D-4546-AD00-0D46B00F1F82}" srcOrd="0" destOrd="3" presId="urn:microsoft.com/office/officeart/2016/7/layout/ChevronBlockProcess"/>
    <dgm:cxn modelId="{AA440514-59F0-431D-9CF2-12F15C67B349}" type="presOf" srcId="{68B7CE6A-FF88-4E40-8D62-9DF21455149C}" destId="{D6D0269A-E953-4012-BFF6-36EFA01C2D07}" srcOrd="0" destOrd="4" presId="urn:microsoft.com/office/officeart/2016/7/layout/ChevronBlockProcess"/>
    <dgm:cxn modelId="{32D9B719-D6B7-4AE5-BEEA-7A4A5AC50A49}" type="presOf" srcId="{DC2B0CDF-45FA-4DA9-B31D-9A79591431C0}" destId="{EF89428B-FDD7-4384-8F9B-111AD521B3FE}" srcOrd="0" destOrd="5" presId="urn:microsoft.com/office/officeart/2016/7/layout/ChevronBlockProcess"/>
    <dgm:cxn modelId="{851A811A-BC83-4577-ABFE-57D469FE8E66}" srcId="{D25999BE-58AD-433C-A71D-4B2D5BA05570}" destId="{34505440-7EA4-48A7-9C63-184C1C1D071D}" srcOrd="1" destOrd="0" parTransId="{B7166613-84C2-491F-9B10-F7ED32D6BC00}" sibTransId="{B67A0EB4-AAAD-4710-82D6-07FBB0F78BF5}"/>
    <dgm:cxn modelId="{4637381C-23BA-4833-BF03-E69AF28DD7BD}" srcId="{EAD85969-E762-4B51-832A-0C59A1B8B8EE}" destId="{64F37D63-AFE1-4710-902E-962D01112126}" srcOrd="3" destOrd="0" parTransId="{1024D196-B133-45DD-BD08-74CB4125DCA4}" sibTransId="{66016ED1-8024-456F-934E-769A587E8168}"/>
    <dgm:cxn modelId="{04554E20-681F-4870-A56C-4D5565543F26}" type="presOf" srcId="{21199B65-BF7F-4019-94FD-BBA6E05F0580}" destId="{EF89428B-FDD7-4384-8F9B-111AD521B3FE}" srcOrd="0" destOrd="6" presId="urn:microsoft.com/office/officeart/2016/7/layout/ChevronBlockProcess"/>
    <dgm:cxn modelId="{D76FC526-83F0-41C7-BCE2-85D387AC2D31}" srcId="{D25999BE-58AD-433C-A71D-4B2D5BA05570}" destId="{F7682726-EB80-4867-B279-CEBD9ACAAED8}" srcOrd="5" destOrd="0" parTransId="{76B86A5A-AE51-4B00-A00C-D0E61FE91D14}" sibTransId="{11940660-C0A2-40A0-AF59-B2B0FEF59006}"/>
    <dgm:cxn modelId="{51F6CA29-E683-4625-A5E0-0FEE8B874784}" srcId="{D25999BE-58AD-433C-A71D-4B2D5BA05570}" destId="{9C4B91F0-C98E-4A76-A82A-E199ACBCBD7F}" srcOrd="6" destOrd="0" parTransId="{2FCDFE5E-9F64-43E9-B92A-D1581B57492C}" sibTransId="{F8842DDA-DD11-4ECB-B0D2-D719475E7FC0}"/>
    <dgm:cxn modelId="{FBF5E731-8F25-485B-817C-14A56B1B6EC6}" srcId="{AFD8FA5D-30B0-4C2B-A36C-2D294D590826}" destId="{AFFEA1C7-547A-4D47-8317-571CEDE470B6}" srcOrd="0" destOrd="0" parTransId="{1C583F6D-44A6-4FF4-9EEB-10AC5A46EF62}" sibTransId="{53A9F7D5-1F59-47D8-9DB4-57BC0922CE63}"/>
    <dgm:cxn modelId="{86F9FA35-E503-4672-8CD4-C4EEB1CAFC61}" type="presOf" srcId="{64F37D63-AFE1-4710-902E-962D01112126}" destId="{B7FED416-DC6F-4B3C-BFD2-B6B5BCD1AE7B}" srcOrd="0" destOrd="3" presId="urn:microsoft.com/office/officeart/2016/7/layout/ChevronBlockProcess"/>
    <dgm:cxn modelId="{5CB81737-3806-469A-9191-4D668DFA29FB}" type="presOf" srcId="{B1895753-0FCA-4738-A5A0-12E0690EAC28}" destId="{EF89428B-FDD7-4384-8F9B-111AD521B3FE}" srcOrd="0" destOrd="7" presId="urn:microsoft.com/office/officeart/2016/7/layout/ChevronBlockProcess"/>
    <dgm:cxn modelId="{A0F81B39-47C2-45CC-97C1-1885B7847818}" srcId="{AFD8FA5D-30B0-4C2B-A36C-2D294D590826}" destId="{68B7CE6A-FF88-4E40-8D62-9DF21455149C}" srcOrd="4" destOrd="0" parTransId="{1F1A2896-94DF-4716-8294-6F153E4FF63F}" sibTransId="{CC171AD0-3725-4B15-A47C-A1259413C5C7}"/>
    <dgm:cxn modelId="{38481B3E-6220-4F34-8E43-F6AF952E4226}" srcId="{D25999BE-58AD-433C-A71D-4B2D5BA05570}" destId="{C1E10316-2E39-4F4F-A059-0FEE390191D1}" srcOrd="3" destOrd="0" parTransId="{3EFA1B2C-2508-431B-A91F-E10D920ACFCA}" sibTransId="{2D60AC55-1F44-4EF2-BDBC-022B39DE6078}"/>
    <dgm:cxn modelId="{6ABC433F-A4D3-45FD-AC53-FDF49EC735A8}" srcId="{EAD85969-E762-4B51-832A-0C59A1B8B8EE}" destId="{A927DC1A-3DDF-4498-83AD-90543A877093}" srcOrd="1" destOrd="0" parTransId="{58FCAB87-2FB5-46D4-9963-A3AE277ADE5C}" sibTransId="{9F9A2BF1-9C87-42A0-8CA3-D5A66CD70A07}"/>
    <dgm:cxn modelId="{AA426B3F-80CB-47FB-BE17-92BDA78B2A78}" srcId="{62FDE124-7795-48D5-A72F-C0AA13B3F81A}" destId="{21199B65-BF7F-4019-94FD-BBA6E05F0580}" srcOrd="6" destOrd="0" parTransId="{F4134FF8-70F8-4C46-8C3E-3AC4B18C2937}" sibTransId="{92E22197-3CD5-4570-B4BC-37025E66EB57}"/>
    <dgm:cxn modelId="{8837185E-E212-461B-8647-5845B4F037DD}" type="presOf" srcId="{D886F35C-815E-4118-B250-684456ECE538}" destId="{87E49058-1DA3-4F62-A019-210FE1966019}" srcOrd="0" destOrd="0" presId="urn:microsoft.com/office/officeart/2016/7/layout/ChevronBlockProcess"/>
    <dgm:cxn modelId="{21B79465-0746-42BB-87D7-04646EE45A62}" srcId="{62FDE124-7795-48D5-A72F-C0AA13B3F81A}" destId="{6732ABB1-FCAD-4A62-AC80-EA0609C005E3}" srcOrd="2" destOrd="0" parTransId="{78436666-5E8C-460F-9FC3-C21328E4381E}" sibTransId="{BBD0F0D8-E092-4174-AC0F-38578C60B0A4}"/>
    <dgm:cxn modelId="{F5496467-64DF-4C5E-8A45-9E2990AD36D6}" type="presOf" srcId="{AFD8FA5D-30B0-4C2B-A36C-2D294D590826}" destId="{B9C49176-57E3-4A37-B824-98CBC9B28DC0}" srcOrd="0" destOrd="0" presId="urn:microsoft.com/office/officeart/2016/7/layout/ChevronBlockProcess"/>
    <dgm:cxn modelId="{D62E4869-FEF2-41AF-9FCF-5A9C32F7C0CC}" srcId="{AFD8FA5D-30B0-4C2B-A36C-2D294D590826}" destId="{C042588A-95ED-4C90-B0E9-F85BC64BB0F4}" srcOrd="3" destOrd="0" parTransId="{94F7649E-64DF-4AF1-B091-5AD47225CAE4}" sibTransId="{92F0F3EC-00A7-40B7-B22F-BFC1D7D52469}"/>
    <dgm:cxn modelId="{4AD6856C-1F5E-434B-983C-C911527FDD88}" srcId="{62FDE124-7795-48D5-A72F-C0AA13B3F81A}" destId="{61EC79D8-5299-4518-80F6-4615AEC1AA61}" srcOrd="0" destOrd="0" parTransId="{B18E603C-139F-4353-80F8-429F8D31C35D}" sibTransId="{6B7825B9-C84B-4D57-9011-1BC84204ABF1}"/>
    <dgm:cxn modelId="{BE101952-06AC-4F97-8039-B0A7925A9002}" type="presOf" srcId="{D25999BE-58AD-433C-A71D-4B2D5BA05570}" destId="{4212D386-E8BB-40B9-AD06-60007CB6A983}" srcOrd="0" destOrd="0" presId="urn:microsoft.com/office/officeart/2016/7/layout/ChevronBlockProcess"/>
    <dgm:cxn modelId="{92A1EC72-381E-4666-A4DE-FBC470C4A4C6}" type="presOf" srcId="{62FDE124-7795-48D5-A72F-C0AA13B3F81A}" destId="{C86A3D63-5735-415C-9F0F-6A101FB45921}" srcOrd="0" destOrd="0" presId="urn:microsoft.com/office/officeart/2016/7/layout/ChevronBlockProcess"/>
    <dgm:cxn modelId="{2281F374-CADF-4FB3-A8A8-CB0C2253B197}" type="presOf" srcId="{A927DC1A-3DDF-4498-83AD-90543A877093}" destId="{B7FED416-DC6F-4B3C-BFD2-B6B5BCD1AE7B}" srcOrd="0" destOrd="1" presId="urn:microsoft.com/office/officeart/2016/7/layout/ChevronBlockProcess"/>
    <dgm:cxn modelId="{90052476-3391-4433-9E43-406E423CB4A0}" srcId="{62FDE124-7795-48D5-A72F-C0AA13B3F81A}" destId="{DC2B0CDF-45FA-4DA9-B31D-9A79591431C0}" srcOrd="5" destOrd="0" parTransId="{22BA7A37-6A07-4C9E-AB93-3F4433497233}" sibTransId="{45B8AE11-62AF-458C-BAD2-B6026F16CFC2}"/>
    <dgm:cxn modelId="{7A57C957-7BE6-47AF-AE08-77CB9CD58F8B}" srcId="{62FDE124-7795-48D5-A72F-C0AA13B3F81A}" destId="{B1895753-0FCA-4738-A5A0-12E0690EAC28}" srcOrd="7" destOrd="0" parTransId="{897DA59A-7EFD-4317-B924-618CB1B3A3E6}" sibTransId="{B79E5675-503F-414B-A3A0-AB2659000152}"/>
    <dgm:cxn modelId="{DE88CA79-F294-43DC-AF5D-9FC1A4C0B1CB}" srcId="{D886F35C-815E-4118-B250-684456ECE538}" destId="{62FDE124-7795-48D5-A72F-C0AA13B3F81A}" srcOrd="2" destOrd="0" parTransId="{2BBE4ADA-B2FE-4083-897D-8CB588922AE7}" sibTransId="{F422CCB0-0325-4AD3-83A0-5B60F8567FD5}"/>
    <dgm:cxn modelId="{8D55067D-151F-45B6-B5E5-7FF1F5D93298}" type="presOf" srcId="{EAD85969-E762-4B51-832A-0C59A1B8B8EE}" destId="{B3A26850-2C8C-4AEA-936D-4695B2AAD76B}" srcOrd="0" destOrd="0" presId="urn:microsoft.com/office/officeart/2016/7/layout/ChevronBlockProcess"/>
    <dgm:cxn modelId="{17E34A7D-64F4-4179-AC55-AC777571861E}" srcId="{62FDE124-7795-48D5-A72F-C0AA13B3F81A}" destId="{302BA1AE-F005-4C62-B693-425EDD8DF1E9}" srcOrd="3" destOrd="0" parTransId="{80C262AD-7B23-4B82-BD37-1066957202F6}" sibTransId="{718B5985-5729-46CE-90CD-95A9FA4628E6}"/>
    <dgm:cxn modelId="{93B1BB7E-AA72-4C11-9653-77A907F1B48B}" type="presOf" srcId="{F2ADB32E-2AB5-4EA3-B8C2-F11DF62B87A4}" destId="{B7FED416-DC6F-4B3C-BFD2-B6B5BCD1AE7B}" srcOrd="0" destOrd="2" presId="urn:microsoft.com/office/officeart/2016/7/layout/ChevronBlockProcess"/>
    <dgm:cxn modelId="{2BED2B8D-175D-4141-8815-9BBE726FE520}" srcId="{D886F35C-815E-4118-B250-684456ECE538}" destId="{EAD85969-E762-4B51-832A-0C59A1B8B8EE}" srcOrd="1" destOrd="0" parTransId="{54ABB0AD-9700-4496-8E13-46BC8F9DD3A8}" sibTransId="{F6B82482-F9C0-4B69-ADC6-3D5FC907422F}"/>
    <dgm:cxn modelId="{229CA08D-5813-4584-8567-6C1C5F57914F}" srcId="{D25999BE-58AD-433C-A71D-4B2D5BA05570}" destId="{911AE466-72A6-4CA6-B5AF-05B5A25C96CD}" srcOrd="2" destOrd="0" parTransId="{8638C71B-254D-498C-9C8E-C412B5353821}" sibTransId="{5519265E-AD24-4A7D-8D5C-E2DE2B8E550B}"/>
    <dgm:cxn modelId="{7659AD93-3226-47CC-B781-A1EA3076085E}" srcId="{EAD85969-E762-4B51-832A-0C59A1B8B8EE}" destId="{F2ADB32E-2AB5-4EA3-B8C2-F11DF62B87A4}" srcOrd="2" destOrd="0" parTransId="{9A1A820B-8D73-418F-91D4-EB5B6A28FBF5}" sibTransId="{B37F1498-BFF0-496D-9751-1F7944863ABD}"/>
    <dgm:cxn modelId="{D04FE096-E5E2-4820-8855-9D30C4FA8162}" type="presOf" srcId="{9C4B91F0-C98E-4A76-A82A-E199ACBCBD7F}" destId="{9C336DC3-E97D-4546-AD00-0D46B00F1F82}" srcOrd="0" destOrd="6" presId="urn:microsoft.com/office/officeart/2016/7/layout/ChevronBlockProcess"/>
    <dgm:cxn modelId="{812BE49C-AB87-44EB-B729-9CD8DDFE6556}" srcId="{D25999BE-58AD-433C-A71D-4B2D5BA05570}" destId="{B4E0C714-670F-4512-A94B-D3B315D65C9B}" srcOrd="0" destOrd="0" parTransId="{289679B1-7B20-44A8-B065-9DB0BCFD8E77}" sibTransId="{E4156AF8-86AD-474C-A532-55BD531073FE}"/>
    <dgm:cxn modelId="{CCAC06A0-4A35-4448-ABB9-F9608B909EB6}" type="presOf" srcId="{1F910D0C-52FF-4E4F-A10C-60A020A70FFD}" destId="{B7FED416-DC6F-4B3C-BFD2-B6B5BCD1AE7B}" srcOrd="0" destOrd="6" presId="urn:microsoft.com/office/officeart/2016/7/layout/ChevronBlockProcess"/>
    <dgm:cxn modelId="{4C4A53A5-179D-477B-AFD0-DFE48CBDAFC9}" type="presOf" srcId="{6732ABB1-FCAD-4A62-AC80-EA0609C005E3}" destId="{EF89428B-FDD7-4384-8F9B-111AD521B3FE}" srcOrd="0" destOrd="2" presId="urn:microsoft.com/office/officeart/2016/7/layout/ChevronBlockProcess"/>
    <dgm:cxn modelId="{BA2F16A8-F464-425E-9ADF-B16CFA771BF6}" type="presOf" srcId="{D7EFE21D-2BB1-4461-AB73-40298CF1620A}" destId="{D6D0269A-E953-4012-BFF6-36EFA01C2D07}" srcOrd="0" destOrd="1" presId="urn:microsoft.com/office/officeart/2016/7/layout/ChevronBlockProcess"/>
    <dgm:cxn modelId="{ACE902AB-E88F-41FD-B4A6-1A23C10F4E3F}" type="presOf" srcId="{34505440-7EA4-48A7-9C63-184C1C1D071D}" destId="{9C336DC3-E97D-4546-AD00-0D46B00F1F82}" srcOrd="0" destOrd="1" presId="urn:microsoft.com/office/officeart/2016/7/layout/ChevronBlockProcess"/>
    <dgm:cxn modelId="{0C3C92AE-427B-409D-A81E-221A6202F90F}" srcId="{EAD85969-E762-4B51-832A-0C59A1B8B8EE}" destId="{3A08B2F9-1937-47C2-A036-247BC0B29187}" srcOrd="5" destOrd="0" parTransId="{683D6924-0D28-455D-8818-864EE944D6CF}" sibTransId="{7C3E047C-7AA8-4E48-85C8-4DB1BBFEF959}"/>
    <dgm:cxn modelId="{E4D71DB2-B401-48C0-B145-BBD387BA1B63}" srcId="{EAD85969-E762-4B51-832A-0C59A1B8B8EE}" destId="{1F910D0C-52FF-4E4F-A10C-60A020A70FFD}" srcOrd="6" destOrd="0" parTransId="{F61EAC68-DBD7-4404-ACE2-3973D96695AB}" sibTransId="{791CB58B-8E84-43B7-A06A-EA6B8F497E48}"/>
    <dgm:cxn modelId="{4E054AB9-A3BD-456E-BE9D-89B34AE97203}" srcId="{D886F35C-815E-4118-B250-684456ECE538}" destId="{D25999BE-58AD-433C-A71D-4B2D5BA05570}" srcOrd="0" destOrd="0" parTransId="{1E596AA6-46E4-4523-97B2-E9E7D304991D}" sibTransId="{9F921099-831E-4A7A-BD65-366936EC5563}"/>
    <dgm:cxn modelId="{58F261BE-37CA-4F07-A624-83D30635E424}" type="presOf" srcId="{C042588A-95ED-4C90-B0E9-F85BC64BB0F4}" destId="{D6D0269A-E953-4012-BFF6-36EFA01C2D07}" srcOrd="0" destOrd="3" presId="urn:microsoft.com/office/officeart/2016/7/layout/ChevronBlockProcess"/>
    <dgm:cxn modelId="{FF2EA8C0-0100-4F4E-9AFA-7F8A2A7544F6}" type="presOf" srcId="{3A08B2F9-1937-47C2-A036-247BC0B29187}" destId="{B7FED416-DC6F-4B3C-BFD2-B6B5BCD1AE7B}" srcOrd="0" destOrd="5" presId="urn:microsoft.com/office/officeart/2016/7/layout/ChevronBlockProcess"/>
    <dgm:cxn modelId="{CA8AD6C4-B9BB-48FF-A8FF-4CB6D58951F0}" srcId="{D25999BE-58AD-433C-A71D-4B2D5BA05570}" destId="{FB20B2EB-71F0-45AB-BA5D-E6848C797382}" srcOrd="4" destOrd="0" parTransId="{DB3D13B3-938C-43A5-9428-927FB034D15F}" sibTransId="{8C828BE2-AC48-4783-AC14-44315599F4CF}"/>
    <dgm:cxn modelId="{C6DFCFC7-5C76-4A35-A027-03DB8A329151}" srcId="{EAD85969-E762-4B51-832A-0C59A1B8B8EE}" destId="{E8CBABBE-7F89-425E-BBD7-0BDF41EDEF80}" srcOrd="4" destOrd="0" parTransId="{441E59E8-328F-4CED-9214-E836F1276F6D}" sibTransId="{F2086397-3031-495F-96BA-0EF7A16FE427}"/>
    <dgm:cxn modelId="{ECB931C8-62E4-4EB7-964C-DF9E7C9B1E35}" srcId="{62FDE124-7795-48D5-A72F-C0AA13B3F81A}" destId="{BCAC431B-4676-4961-95D3-7A67A0CDB494}" srcOrd="1" destOrd="0" parTransId="{BCE4A16F-1374-4C6B-9815-20E6D669B838}" sibTransId="{637B42E3-CD4C-4E42-AACB-7DC3B9C66CF7}"/>
    <dgm:cxn modelId="{848267D2-D5D1-42E5-8A9C-CFDA069FEFA3}" srcId="{62FDE124-7795-48D5-A72F-C0AA13B3F81A}" destId="{C0C0B93B-AEDE-408E-AA0F-7C40008D8EA2}" srcOrd="4" destOrd="0" parTransId="{CB243580-62D3-43C5-BDDA-BDCE21EFCBCD}" sibTransId="{51902F48-9CAE-439B-BBEA-94708236F6B4}"/>
    <dgm:cxn modelId="{8AC6DBD3-0FE1-431F-8D83-AFA7A8A7ECA9}" type="presOf" srcId="{316BF380-BDC2-4EEF-BF00-874BC3C4A487}" destId="{D6D0269A-E953-4012-BFF6-36EFA01C2D07}" srcOrd="0" destOrd="2" presId="urn:microsoft.com/office/officeart/2016/7/layout/ChevronBlockProcess"/>
    <dgm:cxn modelId="{0C843BD4-301F-45C8-9FC8-7208B4B36C6A}" type="presOf" srcId="{B4E0C714-670F-4512-A94B-D3B315D65C9B}" destId="{9C336DC3-E97D-4546-AD00-0D46B00F1F82}" srcOrd="0" destOrd="0" presId="urn:microsoft.com/office/officeart/2016/7/layout/ChevronBlockProcess"/>
    <dgm:cxn modelId="{4F3130DA-7141-4C3E-A936-21F2065F42BD}" type="presOf" srcId="{AFFEA1C7-547A-4D47-8317-571CEDE470B6}" destId="{D6D0269A-E953-4012-BFF6-36EFA01C2D07}" srcOrd="0" destOrd="0" presId="urn:microsoft.com/office/officeart/2016/7/layout/ChevronBlockProcess"/>
    <dgm:cxn modelId="{C470D4DA-7591-466D-BC8C-AEBFE6954AFB}" srcId="{AFD8FA5D-30B0-4C2B-A36C-2D294D590826}" destId="{D7EFE21D-2BB1-4461-AB73-40298CF1620A}" srcOrd="1" destOrd="0" parTransId="{287AA03D-E920-4D1C-80BC-7328C2F73187}" sibTransId="{92DF6FED-A370-440F-B725-F19281001032}"/>
    <dgm:cxn modelId="{8ADDEBDC-F02D-41FC-AFD2-95F2E35B4BA0}" type="presOf" srcId="{911AE466-72A6-4CA6-B5AF-05B5A25C96CD}" destId="{9C336DC3-E97D-4546-AD00-0D46B00F1F82}" srcOrd="0" destOrd="2" presId="urn:microsoft.com/office/officeart/2016/7/layout/ChevronBlockProcess"/>
    <dgm:cxn modelId="{3F9C3EDE-9F1A-4A26-A88B-38553FB4DCCC}" type="presOf" srcId="{2518D25C-81DF-41B2-B662-E8A4AE3B10F8}" destId="{B7FED416-DC6F-4B3C-BFD2-B6B5BCD1AE7B}" srcOrd="0" destOrd="0" presId="urn:microsoft.com/office/officeart/2016/7/layout/ChevronBlockProcess"/>
    <dgm:cxn modelId="{342EC3E6-90C2-4609-8EF9-B2DAB2C82E42}" srcId="{EAD85969-E762-4B51-832A-0C59A1B8B8EE}" destId="{2518D25C-81DF-41B2-B662-E8A4AE3B10F8}" srcOrd="0" destOrd="0" parTransId="{C019B158-6BC0-4C2A-8493-38F808157065}" sibTransId="{D67CDB19-8760-4CDC-91E0-7984DCA07C25}"/>
    <dgm:cxn modelId="{78E639EF-2CA6-4389-93AE-74FFC2CD1060}" type="presOf" srcId="{BCAC431B-4676-4961-95D3-7A67A0CDB494}" destId="{EF89428B-FDD7-4384-8F9B-111AD521B3FE}" srcOrd="0" destOrd="1" presId="urn:microsoft.com/office/officeart/2016/7/layout/ChevronBlockProcess"/>
    <dgm:cxn modelId="{028780F3-B7BC-410F-87B3-8F0A1FE2154B}" type="presOf" srcId="{FB20B2EB-71F0-45AB-BA5D-E6848C797382}" destId="{9C336DC3-E97D-4546-AD00-0D46B00F1F82}" srcOrd="0" destOrd="4" presId="urn:microsoft.com/office/officeart/2016/7/layout/ChevronBlockProcess"/>
    <dgm:cxn modelId="{E5BD29F6-CB63-4D30-AF7D-CB1768970111}" type="presOf" srcId="{C0C0B93B-AEDE-408E-AA0F-7C40008D8EA2}" destId="{EF89428B-FDD7-4384-8F9B-111AD521B3FE}" srcOrd="0" destOrd="4" presId="urn:microsoft.com/office/officeart/2016/7/layout/ChevronBlockProcess"/>
    <dgm:cxn modelId="{47C6B1F9-9C7C-416D-8BB2-C4E1304E27DC}" srcId="{D886F35C-815E-4118-B250-684456ECE538}" destId="{AFD8FA5D-30B0-4C2B-A36C-2D294D590826}" srcOrd="3" destOrd="0" parTransId="{A9BA5ADD-B18E-4797-8E46-B0663AC8E300}" sibTransId="{E2F00DC9-3318-4414-A904-B6B2D39457F6}"/>
    <dgm:cxn modelId="{16B726FC-8706-46B8-AAEA-03D150BB186F}" type="presOf" srcId="{61EC79D8-5299-4518-80F6-4615AEC1AA61}" destId="{EF89428B-FDD7-4384-8F9B-111AD521B3FE}" srcOrd="0" destOrd="0" presId="urn:microsoft.com/office/officeart/2016/7/layout/ChevronBlockProcess"/>
    <dgm:cxn modelId="{0C1A1488-D81E-4195-A5B6-511AD2DD3073}" type="presParOf" srcId="{87E49058-1DA3-4F62-A019-210FE1966019}" destId="{5FB59147-BA2B-4252-A241-5217E0707A3C}" srcOrd="0" destOrd="0" presId="urn:microsoft.com/office/officeart/2016/7/layout/ChevronBlockProcess"/>
    <dgm:cxn modelId="{8B53AFD5-BA7B-492C-9049-8DCAC2CEC10A}" type="presParOf" srcId="{5FB59147-BA2B-4252-A241-5217E0707A3C}" destId="{4212D386-E8BB-40B9-AD06-60007CB6A983}" srcOrd="0" destOrd="0" presId="urn:microsoft.com/office/officeart/2016/7/layout/ChevronBlockProcess"/>
    <dgm:cxn modelId="{EA43E978-1BCF-4F35-B682-7E12C8A91D1B}" type="presParOf" srcId="{5FB59147-BA2B-4252-A241-5217E0707A3C}" destId="{9C336DC3-E97D-4546-AD00-0D46B00F1F82}" srcOrd="1" destOrd="0" presId="urn:microsoft.com/office/officeart/2016/7/layout/ChevronBlockProcess"/>
    <dgm:cxn modelId="{21FAEA3E-5C2F-472D-866F-2DB8288EEE91}" type="presParOf" srcId="{87E49058-1DA3-4F62-A019-210FE1966019}" destId="{80957B53-945E-454E-9B08-07BA0109338D}" srcOrd="1" destOrd="0" presId="urn:microsoft.com/office/officeart/2016/7/layout/ChevronBlockProcess"/>
    <dgm:cxn modelId="{4324B694-D871-4F32-B7B0-96193FFE47AB}" type="presParOf" srcId="{87E49058-1DA3-4F62-A019-210FE1966019}" destId="{BA40DEEC-27E7-410B-B7DF-2F38B2A9558D}" srcOrd="2" destOrd="0" presId="urn:microsoft.com/office/officeart/2016/7/layout/ChevronBlockProcess"/>
    <dgm:cxn modelId="{78F888A3-2CEB-4F28-B2E5-BC72649B756A}" type="presParOf" srcId="{BA40DEEC-27E7-410B-B7DF-2F38B2A9558D}" destId="{B3A26850-2C8C-4AEA-936D-4695B2AAD76B}" srcOrd="0" destOrd="0" presId="urn:microsoft.com/office/officeart/2016/7/layout/ChevronBlockProcess"/>
    <dgm:cxn modelId="{A4084070-143C-403E-BA75-154E6B8E25AB}" type="presParOf" srcId="{BA40DEEC-27E7-410B-B7DF-2F38B2A9558D}" destId="{B7FED416-DC6F-4B3C-BFD2-B6B5BCD1AE7B}" srcOrd="1" destOrd="0" presId="urn:microsoft.com/office/officeart/2016/7/layout/ChevronBlockProcess"/>
    <dgm:cxn modelId="{BBDE1D1B-F470-44BD-B5FC-C7D0184A776C}" type="presParOf" srcId="{87E49058-1DA3-4F62-A019-210FE1966019}" destId="{E06492DA-69E1-46F2-8708-AA48F1F0EC5B}" srcOrd="3" destOrd="0" presId="urn:microsoft.com/office/officeart/2016/7/layout/ChevronBlockProcess"/>
    <dgm:cxn modelId="{DAC85821-3BDB-4D97-8E76-87A17EBAD59F}" type="presParOf" srcId="{87E49058-1DA3-4F62-A019-210FE1966019}" destId="{20717F20-C322-4177-98D2-9C665BF3C8CA}" srcOrd="4" destOrd="0" presId="urn:microsoft.com/office/officeart/2016/7/layout/ChevronBlockProcess"/>
    <dgm:cxn modelId="{20992B21-CED2-472F-B458-5E5340A900D3}" type="presParOf" srcId="{20717F20-C322-4177-98D2-9C665BF3C8CA}" destId="{C86A3D63-5735-415C-9F0F-6A101FB45921}" srcOrd="0" destOrd="0" presId="urn:microsoft.com/office/officeart/2016/7/layout/ChevronBlockProcess"/>
    <dgm:cxn modelId="{7A1A2A01-9FA3-4436-8E8D-0DCFBD8B0720}" type="presParOf" srcId="{20717F20-C322-4177-98D2-9C665BF3C8CA}" destId="{EF89428B-FDD7-4384-8F9B-111AD521B3FE}" srcOrd="1" destOrd="0" presId="urn:microsoft.com/office/officeart/2016/7/layout/ChevronBlockProcess"/>
    <dgm:cxn modelId="{9C5A3F98-7D29-42DB-B7D9-5F54DD991670}" type="presParOf" srcId="{87E49058-1DA3-4F62-A019-210FE1966019}" destId="{D3D9B0FD-EBB8-4409-A0F2-C9FE35B42A62}" srcOrd="5" destOrd="0" presId="urn:microsoft.com/office/officeart/2016/7/layout/ChevronBlockProcess"/>
    <dgm:cxn modelId="{28C03BB5-5E15-4BEE-97F7-666E6F26F5DF}" type="presParOf" srcId="{87E49058-1DA3-4F62-A019-210FE1966019}" destId="{30F01357-B487-4323-93A1-269B8C2B8208}" srcOrd="6" destOrd="0" presId="urn:microsoft.com/office/officeart/2016/7/layout/ChevronBlockProcess"/>
    <dgm:cxn modelId="{A1B7433F-486C-474B-9E03-DF3A6E714DA3}" type="presParOf" srcId="{30F01357-B487-4323-93A1-269B8C2B8208}" destId="{B9C49176-57E3-4A37-B824-98CBC9B28DC0}" srcOrd="0" destOrd="0" presId="urn:microsoft.com/office/officeart/2016/7/layout/ChevronBlockProcess"/>
    <dgm:cxn modelId="{8F8BC4F3-5E4D-40A8-A518-A7BC314A84B2}" type="presParOf" srcId="{30F01357-B487-4323-93A1-269B8C2B8208}" destId="{D6D0269A-E953-4012-BFF6-36EFA01C2D07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0F6ADD-9128-4A8A-AB2F-A04D1A95790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61B588E-8B4B-4F09-A257-81C60D2160DF}">
      <dgm:prSet/>
      <dgm:spPr/>
      <dgm:t>
        <a:bodyPr/>
        <a:lstStyle/>
        <a:p>
          <a:pPr algn="ctr"/>
          <a:r>
            <a:rPr lang="en-US" b="1" dirty="0">
              <a:solidFill>
                <a:schemeClr val="tx1"/>
              </a:solidFill>
            </a:rPr>
            <a:t>User Registration (Functional Requirement) </a:t>
          </a: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 Data Storage: </a:t>
          </a:r>
          <a:r>
            <a:rPr lang="en-US" dirty="0">
              <a:solidFill>
                <a:schemeClr val="tx1"/>
              </a:solidFill>
            </a:rPr>
            <a:t>Store user information (name, email, hashed password) in the respective collections (artists/buyers).</a:t>
          </a:r>
        </a:p>
      </dgm:t>
    </dgm:pt>
    <dgm:pt modelId="{B779C82F-3051-4B58-9BBB-8A686DCF9F4B}" type="parTrans" cxnId="{269D8406-3F60-4F71-BC9B-5EA1FDB2EAD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FC26CE5-072E-42E5-843B-E1DEC6566594}" type="sibTrans" cxnId="{269D8406-3F60-4F71-BC9B-5EA1FDB2EAD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7C63937-3B0B-4FA6-92CB-C32193A9F0C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Artwork Upload (Functional Requirement)</a:t>
          </a: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Data Storage: </a:t>
          </a:r>
          <a:r>
            <a:rPr lang="en-US" dirty="0">
              <a:solidFill>
                <a:schemeClr val="tx1"/>
              </a:solidFill>
            </a:rPr>
            <a:t>Save artwork details (title, description, price, genre) and associate them with the respective artist in the artwork collection.</a:t>
          </a:r>
        </a:p>
      </dgm:t>
    </dgm:pt>
    <dgm:pt modelId="{82E9A801-E84A-4D41-99D6-71879BEFF54D}" type="parTrans" cxnId="{160C44C7-6B5B-4249-9882-EAF71E3706F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DB8C88D-598C-405C-A022-A8613808607C}" type="sibTrans" cxnId="{160C44C7-6B5B-4249-9882-EAF71E3706F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F3CCF91-32E9-49EF-845D-4E36FE4FE7B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Search for Artwork (Functional Requirement) </a:t>
          </a: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Data Storage: </a:t>
          </a:r>
          <a:r>
            <a:rPr lang="en-US" dirty="0">
              <a:solidFill>
                <a:schemeClr val="tx1"/>
              </a:solidFill>
            </a:rPr>
            <a:t>Utilize MongoDB queries to search and filter artwork based on user criteria.</a:t>
          </a:r>
        </a:p>
      </dgm:t>
    </dgm:pt>
    <dgm:pt modelId="{0FD329CA-F546-4136-8102-2B22556683C7}" type="parTrans" cxnId="{0E598318-5993-466B-9D51-2F26B9D7393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E5929D-6D82-43DC-8152-8926CB63348A}" type="sibTrans" cxnId="{0E598318-5993-466B-9D51-2F26B9D7393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971BA8E-2832-42DA-951F-58DC75A72D3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Add Artwork to Cart (Functional Requirement) </a:t>
          </a: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Data Storage: </a:t>
          </a:r>
          <a:r>
            <a:rPr lang="en-US" dirty="0">
              <a:solidFill>
                <a:schemeClr val="tx1"/>
              </a:solidFill>
            </a:rPr>
            <a:t>Maintain a shopping cart for each buyer, storing selected artworks.</a:t>
          </a:r>
        </a:p>
      </dgm:t>
    </dgm:pt>
    <dgm:pt modelId="{0BBF2095-D228-4B56-96C1-8356DD58B8D0}" type="parTrans" cxnId="{D167ED64-7D46-4E45-BE5A-3081E23D38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3095E6-33DD-45BE-9893-24038731BE3C}" type="sibTrans" cxnId="{D167ED64-7D46-4E45-BE5A-3081E23D38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C5B69D-CBE2-4B41-9737-1D17B81E690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Purchase Artwork (Functional Requirement)</a:t>
          </a: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Data Storage: </a:t>
          </a:r>
          <a:r>
            <a:rPr lang="en-US" dirty="0">
              <a:solidFill>
                <a:schemeClr val="tx1"/>
              </a:solidFill>
            </a:rPr>
            <a:t>Record transactions, associating the buyer and purchased artwork, and store payment details securely.</a:t>
          </a:r>
        </a:p>
      </dgm:t>
    </dgm:pt>
    <dgm:pt modelId="{276A1742-96FB-410F-B807-1BECF6203B89}" type="parTrans" cxnId="{A251651F-33A2-436E-AAE3-5CAF7F8E10A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743DA1E-77B0-4DEB-80F0-C5985BFBF661}" type="sibTrans" cxnId="{A251651F-33A2-436E-AAE3-5CAF7F8E10A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13D78FE-F8A1-4D37-B792-2B4D843092E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Messaging Artists (Functional Requirement)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Data Storage: Implement a messaging system, storing messages with references to the sender, receiver, and associated artwork.</a:t>
          </a:r>
        </a:p>
      </dgm:t>
    </dgm:pt>
    <dgm:pt modelId="{2E5008C0-83C4-4589-8BAB-98709B7EB48F}" type="parTrans" cxnId="{08223A88-2712-4596-B877-E27EDCE8EE4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345D5DB-FC53-42A0-8FA2-E5C7D4430661}" type="sibTrans" cxnId="{08223A88-2712-4596-B877-E27EDCE8EE4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7255D7-2D48-4544-96B0-05E08F17FD3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Provide Feedback and Ratings (Functional Requirement)</a:t>
          </a:r>
          <a:br>
            <a:rPr lang="en-US" b="1" dirty="0">
              <a:solidFill>
                <a:schemeClr val="tx1"/>
              </a:solidFill>
            </a:rPr>
          </a:br>
          <a:r>
            <a:rPr lang="en-US" b="1" dirty="0">
              <a:solidFill>
                <a:schemeClr val="tx1"/>
              </a:solidFill>
            </a:rPr>
            <a:t>Data Storage: </a:t>
          </a:r>
          <a:r>
            <a:rPr lang="en-US" dirty="0">
              <a:solidFill>
                <a:schemeClr val="tx1"/>
              </a:solidFill>
            </a:rPr>
            <a:t>Capture user feedback and ratings, associating them with the respective artwork or artist.</a:t>
          </a:r>
        </a:p>
      </dgm:t>
    </dgm:pt>
    <dgm:pt modelId="{3D97A2BA-3235-4820-9027-A6CA1F38FA81}" type="parTrans" cxnId="{9B0A7506-AF30-461D-B0E3-2D7FF2A29A6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2C75DC6-C17D-4556-AB1B-2AE50E89A8B1}" type="sibTrans" cxnId="{9B0A7506-AF30-461D-B0E3-2D7FF2A29A6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D1F639F-2711-48D2-B349-9E6C2ED5436F}" type="pres">
      <dgm:prSet presAssocID="{B80F6ADD-9128-4A8A-AB2F-A04D1A957902}" presName="diagram" presStyleCnt="0">
        <dgm:presLayoutVars>
          <dgm:dir/>
          <dgm:resizeHandles val="exact"/>
        </dgm:presLayoutVars>
      </dgm:prSet>
      <dgm:spPr/>
    </dgm:pt>
    <dgm:pt modelId="{7F7368EC-03B2-4316-84D7-9056C5F1E752}" type="pres">
      <dgm:prSet presAssocID="{A61B588E-8B4B-4F09-A257-81C60D2160DF}" presName="node" presStyleLbl="node1" presStyleIdx="0" presStyleCnt="7">
        <dgm:presLayoutVars>
          <dgm:bulletEnabled val="1"/>
        </dgm:presLayoutVars>
      </dgm:prSet>
      <dgm:spPr/>
    </dgm:pt>
    <dgm:pt modelId="{0197F322-ECDC-4101-92C7-40EAD6A22C2E}" type="pres">
      <dgm:prSet presAssocID="{2FC26CE5-072E-42E5-843B-E1DEC6566594}" presName="sibTrans" presStyleCnt="0"/>
      <dgm:spPr/>
    </dgm:pt>
    <dgm:pt modelId="{23313059-DCAB-4338-A2EC-910FC6F1C1A9}" type="pres">
      <dgm:prSet presAssocID="{D7C63937-3B0B-4FA6-92CB-C32193A9F0C9}" presName="node" presStyleLbl="node1" presStyleIdx="1" presStyleCnt="7">
        <dgm:presLayoutVars>
          <dgm:bulletEnabled val="1"/>
        </dgm:presLayoutVars>
      </dgm:prSet>
      <dgm:spPr/>
    </dgm:pt>
    <dgm:pt modelId="{8AA65F82-9E47-478C-A44D-89941E4A28DB}" type="pres">
      <dgm:prSet presAssocID="{DDB8C88D-598C-405C-A022-A8613808607C}" presName="sibTrans" presStyleCnt="0"/>
      <dgm:spPr/>
    </dgm:pt>
    <dgm:pt modelId="{6270ECD9-3CB8-448B-82AD-DBF527D97859}" type="pres">
      <dgm:prSet presAssocID="{4F3CCF91-32E9-49EF-845D-4E36FE4FE7B5}" presName="node" presStyleLbl="node1" presStyleIdx="2" presStyleCnt="7">
        <dgm:presLayoutVars>
          <dgm:bulletEnabled val="1"/>
        </dgm:presLayoutVars>
      </dgm:prSet>
      <dgm:spPr/>
    </dgm:pt>
    <dgm:pt modelId="{451B2306-2D32-4E39-8769-A6636C8000B1}" type="pres">
      <dgm:prSet presAssocID="{3DE5929D-6D82-43DC-8152-8926CB63348A}" presName="sibTrans" presStyleCnt="0"/>
      <dgm:spPr/>
    </dgm:pt>
    <dgm:pt modelId="{53522714-C38B-4B77-A4FC-9407D6A29857}" type="pres">
      <dgm:prSet presAssocID="{C971BA8E-2832-42DA-951F-58DC75A72D39}" presName="node" presStyleLbl="node1" presStyleIdx="3" presStyleCnt="7">
        <dgm:presLayoutVars>
          <dgm:bulletEnabled val="1"/>
        </dgm:presLayoutVars>
      </dgm:prSet>
      <dgm:spPr/>
    </dgm:pt>
    <dgm:pt modelId="{1A2CC064-0581-4917-9B72-C382EE8D815E}" type="pres">
      <dgm:prSet presAssocID="{993095E6-33DD-45BE-9893-24038731BE3C}" presName="sibTrans" presStyleCnt="0"/>
      <dgm:spPr/>
    </dgm:pt>
    <dgm:pt modelId="{833308BC-FF22-45C5-841E-C6C3FB7AD917}" type="pres">
      <dgm:prSet presAssocID="{E2C5B69D-CBE2-4B41-9737-1D17B81E6907}" presName="node" presStyleLbl="node1" presStyleIdx="4" presStyleCnt="7">
        <dgm:presLayoutVars>
          <dgm:bulletEnabled val="1"/>
        </dgm:presLayoutVars>
      </dgm:prSet>
      <dgm:spPr/>
    </dgm:pt>
    <dgm:pt modelId="{2CC5A85A-4243-41E9-B092-580FA32BF631}" type="pres">
      <dgm:prSet presAssocID="{8743DA1E-77B0-4DEB-80F0-C5985BFBF661}" presName="sibTrans" presStyleCnt="0"/>
      <dgm:spPr/>
    </dgm:pt>
    <dgm:pt modelId="{31DAD2E4-70D2-4711-84D6-7F4882F196CF}" type="pres">
      <dgm:prSet presAssocID="{013D78FE-F8A1-4D37-B792-2B4D843092EB}" presName="node" presStyleLbl="node1" presStyleIdx="5" presStyleCnt="7">
        <dgm:presLayoutVars>
          <dgm:bulletEnabled val="1"/>
        </dgm:presLayoutVars>
      </dgm:prSet>
      <dgm:spPr/>
    </dgm:pt>
    <dgm:pt modelId="{29EE47B0-3EF8-4B1A-8290-F4CE0C24E128}" type="pres">
      <dgm:prSet presAssocID="{E345D5DB-FC53-42A0-8FA2-E5C7D4430661}" presName="sibTrans" presStyleCnt="0"/>
      <dgm:spPr/>
    </dgm:pt>
    <dgm:pt modelId="{88D87A77-DBEA-41C7-B72A-3ADAF2D5E46F}" type="pres">
      <dgm:prSet presAssocID="{B97255D7-2D48-4544-96B0-05E08F17FD36}" presName="node" presStyleLbl="node1" presStyleIdx="6" presStyleCnt="7">
        <dgm:presLayoutVars>
          <dgm:bulletEnabled val="1"/>
        </dgm:presLayoutVars>
      </dgm:prSet>
      <dgm:spPr/>
    </dgm:pt>
  </dgm:ptLst>
  <dgm:cxnLst>
    <dgm:cxn modelId="{9B0A7506-AF30-461D-B0E3-2D7FF2A29A68}" srcId="{B80F6ADD-9128-4A8A-AB2F-A04D1A957902}" destId="{B97255D7-2D48-4544-96B0-05E08F17FD36}" srcOrd="6" destOrd="0" parTransId="{3D97A2BA-3235-4820-9027-A6CA1F38FA81}" sibTransId="{72C75DC6-C17D-4556-AB1B-2AE50E89A8B1}"/>
    <dgm:cxn modelId="{269D8406-3F60-4F71-BC9B-5EA1FDB2EAD1}" srcId="{B80F6ADD-9128-4A8A-AB2F-A04D1A957902}" destId="{A61B588E-8B4B-4F09-A257-81C60D2160DF}" srcOrd="0" destOrd="0" parTransId="{B779C82F-3051-4B58-9BBB-8A686DCF9F4B}" sibTransId="{2FC26CE5-072E-42E5-843B-E1DEC6566594}"/>
    <dgm:cxn modelId="{764CDA08-75DD-434E-8FBD-CA147526756E}" type="presOf" srcId="{B97255D7-2D48-4544-96B0-05E08F17FD36}" destId="{88D87A77-DBEA-41C7-B72A-3ADAF2D5E46F}" srcOrd="0" destOrd="0" presId="urn:microsoft.com/office/officeart/2005/8/layout/default"/>
    <dgm:cxn modelId="{F13C0216-B3DA-422B-B725-EA596CD008D9}" type="presOf" srcId="{B80F6ADD-9128-4A8A-AB2F-A04D1A957902}" destId="{AD1F639F-2711-48D2-B349-9E6C2ED5436F}" srcOrd="0" destOrd="0" presId="urn:microsoft.com/office/officeart/2005/8/layout/default"/>
    <dgm:cxn modelId="{0E598318-5993-466B-9D51-2F26B9D73930}" srcId="{B80F6ADD-9128-4A8A-AB2F-A04D1A957902}" destId="{4F3CCF91-32E9-49EF-845D-4E36FE4FE7B5}" srcOrd="2" destOrd="0" parTransId="{0FD329CA-F546-4136-8102-2B22556683C7}" sibTransId="{3DE5929D-6D82-43DC-8152-8926CB63348A}"/>
    <dgm:cxn modelId="{A251651F-33A2-436E-AAE3-5CAF7F8E10A8}" srcId="{B80F6ADD-9128-4A8A-AB2F-A04D1A957902}" destId="{E2C5B69D-CBE2-4B41-9737-1D17B81E6907}" srcOrd="4" destOrd="0" parTransId="{276A1742-96FB-410F-B807-1BECF6203B89}" sibTransId="{8743DA1E-77B0-4DEB-80F0-C5985BFBF661}"/>
    <dgm:cxn modelId="{88D79C3C-AC06-4C1F-AB7F-DDE4B539C7FC}" type="presOf" srcId="{C971BA8E-2832-42DA-951F-58DC75A72D39}" destId="{53522714-C38B-4B77-A4FC-9407D6A29857}" srcOrd="0" destOrd="0" presId="urn:microsoft.com/office/officeart/2005/8/layout/default"/>
    <dgm:cxn modelId="{D167ED64-7D46-4E45-BE5A-3081E23D38C5}" srcId="{B80F6ADD-9128-4A8A-AB2F-A04D1A957902}" destId="{C971BA8E-2832-42DA-951F-58DC75A72D39}" srcOrd="3" destOrd="0" parTransId="{0BBF2095-D228-4B56-96C1-8356DD58B8D0}" sibTransId="{993095E6-33DD-45BE-9893-24038731BE3C}"/>
    <dgm:cxn modelId="{DE68BE66-3215-4824-B66A-981BA0BAE58E}" type="presOf" srcId="{4F3CCF91-32E9-49EF-845D-4E36FE4FE7B5}" destId="{6270ECD9-3CB8-448B-82AD-DBF527D97859}" srcOrd="0" destOrd="0" presId="urn:microsoft.com/office/officeart/2005/8/layout/default"/>
    <dgm:cxn modelId="{A133F346-9221-483E-9AA3-07005348D456}" type="presOf" srcId="{D7C63937-3B0B-4FA6-92CB-C32193A9F0C9}" destId="{23313059-DCAB-4338-A2EC-910FC6F1C1A9}" srcOrd="0" destOrd="0" presId="urn:microsoft.com/office/officeart/2005/8/layout/default"/>
    <dgm:cxn modelId="{08223A88-2712-4596-B877-E27EDCE8EE44}" srcId="{B80F6ADD-9128-4A8A-AB2F-A04D1A957902}" destId="{013D78FE-F8A1-4D37-B792-2B4D843092EB}" srcOrd="5" destOrd="0" parTransId="{2E5008C0-83C4-4589-8BAB-98709B7EB48F}" sibTransId="{E345D5DB-FC53-42A0-8FA2-E5C7D4430661}"/>
    <dgm:cxn modelId="{08BDD19E-E9A9-4C10-9A58-D02B4D6F6EC0}" type="presOf" srcId="{A61B588E-8B4B-4F09-A257-81C60D2160DF}" destId="{7F7368EC-03B2-4316-84D7-9056C5F1E752}" srcOrd="0" destOrd="0" presId="urn:microsoft.com/office/officeart/2005/8/layout/default"/>
    <dgm:cxn modelId="{160C44C7-6B5B-4249-9882-EAF71E3706FD}" srcId="{B80F6ADD-9128-4A8A-AB2F-A04D1A957902}" destId="{D7C63937-3B0B-4FA6-92CB-C32193A9F0C9}" srcOrd="1" destOrd="0" parTransId="{82E9A801-E84A-4D41-99D6-71879BEFF54D}" sibTransId="{DDB8C88D-598C-405C-A022-A8613808607C}"/>
    <dgm:cxn modelId="{FD96C6C8-2AB5-4F94-BA56-E5B488F15BE0}" type="presOf" srcId="{E2C5B69D-CBE2-4B41-9737-1D17B81E6907}" destId="{833308BC-FF22-45C5-841E-C6C3FB7AD917}" srcOrd="0" destOrd="0" presId="urn:microsoft.com/office/officeart/2005/8/layout/default"/>
    <dgm:cxn modelId="{B649EFD4-93CE-4954-8BF7-5C1C1F5179EA}" type="presOf" srcId="{013D78FE-F8A1-4D37-B792-2B4D843092EB}" destId="{31DAD2E4-70D2-4711-84D6-7F4882F196CF}" srcOrd="0" destOrd="0" presId="urn:microsoft.com/office/officeart/2005/8/layout/default"/>
    <dgm:cxn modelId="{9B537E22-245D-4BCF-9C42-1969C895CC83}" type="presParOf" srcId="{AD1F639F-2711-48D2-B349-9E6C2ED5436F}" destId="{7F7368EC-03B2-4316-84D7-9056C5F1E752}" srcOrd="0" destOrd="0" presId="urn:microsoft.com/office/officeart/2005/8/layout/default"/>
    <dgm:cxn modelId="{BDB789E7-2031-40EA-ACE4-E1D1EEB09ACE}" type="presParOf" srcId="{AD1F639F-2711-48D2-B349-9E6C2ED5436F}" destId="{0197F322-ECDC-4101-92C7-40EAD6A22C2E}" srcOrd="1" destOrd="0" presId="urn:microsoft.com/office/officeart/2005/8/layout/default"/>
    <dgm:cxn modelId="{EB8EDCA9-3FD4-44B6-940E-3BA3738B0485}" type="presParOf" srcId="{AD1F639F-2711-48D2-B349-9E6C2ED5436F}" destId="{23313059-DCAB-4338-A2EC-910FC6F1C1A9}" srcOrd="2" destOrd="0" presId="urn:microsoft.com/office/officeart/2005/8/layout/default"/>
    <dgm:cxn modelId="{D527BAD6-49DC-44E8-9E3C-4C6305E4AD4C}" type="presParOf" srcId="{AD1F639F-2711-48D2-B349-9E6C2ED5436F}" destId="{8AA65F82-9E47-478C-A44D-89941E4A28DB}" srcOrd="3" destOrd="0" presId="urn:microsoft.com/office/officeart/2005/8/layout/default"/>
    <dgm:cxn modelId="{2313DE81-DC82-4362-9C5D-DA2243561316}" type="presParOf" srcId="{AD1F639F-2711-48D2-B349-9E6C2ED5436F}" destId="{6270ECD9-3CB8-448B-82AD-DBF527D97859}" srcOrd="4" destOrd="0" presId="urn:microsoft.com/office/officeart/2005/8/layout/default"/>
    <dgm:cxn modelId="{FE809452-6972-4A04-90B8-CFEE85C99878}" type="presParOf" srcId="{AD1F639F-2711-48D2-B349-9E6C2ED5436F}" destId="{451B2306-2D32-4E39-8769-A6636C8000B1}" srcOrd="5" destOrd="0" presId="urn:microsoft.com/office/officeart/2005/8/layout/default"/>
    <dgm:cxn modelId="{6EEC0F46-0A92-4AE7-A324-B75DE865B427}" type="presParOf" srcId="{AD1F639F-2711-48D2-B349-9E6C2ED5436F}" destId="{53522714-C38B-4B77-A4FC-9407D6A29857}" srcOrd="6" destOrd="0" presId="urn:microsoft.com/office/officeart/2005/8/layout/default"/>
    <dgm:cxn modelId="{95E57AA1-F872-400E-9023-4EB4EA9CDFFB}" type="presParOf" srcId="{AD1F639F-2711-48D2-B349-9E6C2ED5436F}" destId="{1A2CC064-0581-4917-9B72-C382EE8D815E}" srcOrd="7" destOrd="0" presId="urn:microsoft.com/office/officeart/2005/8/layout/default"/>
    <dgm:cxn modelId="{9EE89C77-5BE8-4522-801C-65C0264928EB}" type="presParOf" srcId="{AD1F639F-2711-48D2-B349-9E6C2ED5436F}" destId="{833308BC-FF22-45C5-841E-C6C3FB7AD917}" srcOrd="8" destOrd="0" presId="urn:microsoft.com/office/officeart/2005/8/layout/default"/>
    <dgm:cxn modelId="{B5359DFE-8C72-4A3F-9546-07CF5C820BD5}" type="presParOf" srcId="{AD1F639F-2711-48D2-B349-9E6C2ED5436F}" destId="{2CC5A85A-4243-41E9-B092-580FA32BF631}" srcOrd="9" destOrd="0" presId="urn:microsoft.com/office/officeart/2005/8/layout/default"/>
    <dgm:cxn modelId="{72F6F58B-2CBB-4AFF-B6CF-7A2957716721}" type="presParOf" srcId="{AD1F639F-2711-48D2-B349-9E6C2ED5436F}" destId="{31DAD2E4-70D2-4711-84D6-7F4882F196CF}" srcOrd="10" destOrd="0" presId="urn:microsoft.com/office/officeart/2005/8/layout/default"/>
    <dgm:cxn modelId="{214B0C89-F544-4070-8822-C3410FB00AAA}" type="presParOf" srcId="{AD1F639F-2711-48D2-B349-9E6C2ED5436F}" destId="{29EE47B0-3EF8-4B1A-8290-F4CE0C24E128}" srcOrd="11" destOrd="0" presId="urn:microsoft.com/office/officeart/2005/8/layout/default"/>
    <dgm:cxn modelId="{BC1BB961-7553-42D0-A7A3-1B579C89A084}" type="presParOf" srcId="{AD1F639F-2711-48D2-B349-9E6C2ED5436F}" destId="{88D87A77-DBEA-41C7-B72A-3ADAF2D5E46F}" srcOrd="12" destOrd="0" presId="urn:microsoft.com/office/officeart/2005/8/layout/default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D16C4-F218-4255-A52C-3518568E2F6C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C9281B-E525-4037-BCE2-BF5D20E63441}">
      <dgm:prSet custT="1"/>
      <dgm:spPr/>
      <dgm:t>
        <a:bodyPr/>
        <a:lstStyle/>
        <a:p>
          <a:r>
            <a:rPr lang="en-US" sz="1400" b="1" i="0" dirty="0"/>
            <a:t>As a cohesive team effort, we've successfully developed </a:t>
          </a:r>
          <a:r>
            <a:rPr lang="en-US" sz="1400" b="1" dirty="0"/>
            <a:t>90% of the front-end part of </a:t>
          </a:r>
          <a:r>
            <a:rPr lang="en-US" sz="1400" b="1" i="0" dirty="0"/>
            <a:t>our web application.</a:t>
          </a:r>
          <a:endParaRPr lang="en-US" sz="1400" b="1" dirty="0"/>
        </a:p>
      </dgm:t>
    </dgm:pt>
    <dgm:pt modelId="{9DA241DF-C216-4934-B197-C50FE5ECF006}" type="parTrans" cxnId="{6819D923-E5EA-4DC8-BFAF-6F32E1BE1F3D}">
      <dgm:prSet/>
      <dgm:spPr/>
      <dgm:t>
        <a:bodyPr/>
        <a:lstStyle/>
        <a:p>
          <a:endParaRPr lang="en-US"/>
        </a:p>
      </dgm:t>
    </dgm:pt>
    <dgm:pt modelId="{46B268FA-F71F-4AAC-8445-BA9D9C823ED3}" type="sibTrans" cxnId="{6819D923-E5EA-4DC8-BFAF-6F32E1BE1F3D}">
      <dgm:prSet/>
      <dgm:spPr/>
      <dgm:t>
        <a:bodyPr/>
        <a:lstStyle/>
        <a:p>
          <a:endParaRPr lang="en-US"/>
        </a:p>
      </dgm:t>
    </dgm:pt>
    <dgm:pt modelId="{2931F41A-C792-4D64-9F0E-94BC6596E341}">
      <dgm:prSet custT="1"/>
      <dgm:spPr/>
      <dgm:t>
        <a:bodyPr/>
        <a:lstStyle/>
        <a:p>
          <a:r>
            <a:rPr lang="en-US" sz="1200" b="1" i="0" dirty="0"/>
            <a:t>Additionally, we've crafted visually appealing Navbars that creatively showcase collaborative images of the artworks contributed by our talented artists. </a:t>
          </a:r>
          <a:endParaRPr lang="en-US" sz="1200" b="1" dirty="0"/>
        </a:p>
      </dgm:t>
    </dgm:pt>
    <dgm:pt modelId="{045EDA98-E60D-48BC-85BD-5E835CEC3F19}" type="parTrans" cxnId="{6FE41324-AF07-472E-BA50-BD6B687EE7CA}">
      <dgm:prSet/>
      <dgm:spPr/>
      <dgm:t>
        <a:bodyPr/>
        <a:lstStyle/>
        <a:p>
          <a:endParaRPr lang="en-US"/>
        </a:p>
      </dgm:t>
    </dgm:pt>
    <dgm:pt modelId="{B5EE7E98-7298-4B4A-A629-42AC66CB829F}" type="sibTrans" cxnId="{6FE41324-AF07-472E-BA50-BD6B687EE7CA}">
      <dgm:prSet/>
      <dgm:spPr/>
      <dgm:t>
        <a:bodyPr/>
        <a:lstStyle/>
        <a:p>
          <a:endParaRPr lang="en-US"/>
        </a:p>
      </dgm:t>
    </dgm:pt>
    <dgm:pt modelId="{C204EF96-442E-4445-9C14-2F0419A3BC08}">
      <dgm:prSet custT="1"/>
      <dgm:spPr/>
      <dgm:t>
        <a:bodyPr/>
        <a:lstStyle/>
        <a:p>
          <a:r>
            <a:rPr lang="en-US" sz="1800" b="1" dirty="0"/>
            <a:t>Completed the front-end part like Landing page</a:t>
          </a:r>
        </a:p>
      </dgm:t>
    </dgm:pt>
    <dgm:pt modelId="{C6466A22-F9A8-45B1-B408-1964C82109C3}" type="parTrans" cxnId="{800F95D0-EF35-48F4-BE99-02E965AFE257}">
      <dgm:prSet/>
      <dgm:spPr/>
      <dgm:t>
        <a:bodyPr/>
        <a:lstStyle/>
        <a:p>
          <a:endParaRPr lang="en-US"/>
        </a:p>
      </dgm:t>
    </dgm:pt>
    <dgm:pt modelId="{9E0A195F-CF49-4EBA-89B7-9C747527BFB3}" type="sibTrans" cxnId="{800F95D0-EF35-48F4-BE99-02E965AFE257}">
      <dgm:prSet/>
      <dgm:spPr/>
      <dgm:t>
        <a:bodyPr/>
        <a:lstStyle/>
        <a:p>
          <a:endParaRPr lang="en-US"/>
        </a:p>
      </dgm:t>
    </dgm:pt>
    <dgm:pt modelId="{C53F9EAF-8F6D-4458-90CC-FEC9041D0619}">
      <dgm:prSet custT="1"/>
      <dgm:spPr/>
      <dgm:t>
        <a:bodyPr/>
        <a:lstStyle/>
        <a:p>
          <a:r>
            <a:rPr lang="en-US" sz="1800" b="1" i="0" dirty="0"/>
            <a:t>Login pages for customer and artist</a:t>
          </a:r>
          <a:endParaRPr lang="en-US" sz="1800" b="1" dirty="0"/>
        </a:p>
      </dgm:t>
    </dgm:pt>
    <dgm:pt modelId="{A15166FA-0D93-41E2-AF57-7356FF3C94EF}" type="parTrans" cxnId="{D314E8CF-E8C4-4F3D-9425-8EB32AAE8E4E}">
      <dgm:prSet/>
      <dgm:spPr/>
      <dgm:t>
        <a:bodyPr/>
        <a:lstStyle/>
        <a:p>
          <a:endParaRPr lang="en-US"/>
        </a:p>
      </dgm:t>
    </dgm:pt>
    <dgm:pt modelId="{242751D1-507B-4388-8E0B-5EDEAD722D45}" type="sibTrans" cxnId="{D314E8CF-E8C4-4F3D-9425-8EB32AAE8E4E}">
      <dgm:prSet/>
      <dgm:spPr/>
      <dgm:t>
        <a:bodyPr/>
        <a:lstStyle/>
        <a:p>
          <a:endParaRPr lang="en-US"/>
        </a:p>
      </dgm:t>
    </dgm:pt>
    <dgm:pt modelId="{B83C6797-429B-4507-A5D2-5A75046FFC3C}">
      <dgm:prSet custT="1"/>
      <dgm:spPr/>
      <dgm:t>
        <a:bodyPr/>
        <a:lstStyle/>
        <a:p>
          <a:r>
            <a:rPr lang="en-US" sz="2000" b="1" i="0" dirty="0"/>
            <a:t>Artist Home page</a:t>
          </a:r>
          <a:endParaRPr lang="en-US" sz="2000" b="1" dirty="0"/>
        </a:p>
      </dgm:t>
    </dgm:pt>
    <dgm:pt modelId="{92A2372A-04FD-4093-B174-C6337B92D474}" type="parTrans" cxnId="{7545F119-83FF-4E7D-AE32-FEA3C70F11BF}">
      <dgm:prSet/>
      <dgm:spPr/>
      <dgm:t>
        <a:bodyPr/>
        <a:lstStyle/>
        <a:p>
          <a:endParaRPr lang="en-US"/>
        </a:p>
      </dgm:t>
    </dgm:pt>
    <dgm:pt modelId="{7AEEF049-07D3-45D1-B4ED-A0CE76CCF7EC}" type="sibTrans" cxnId="{7545F119-83FF-4E7D-AE32-FEA3C70F11BF}">
      <dgm:prSet/>
      <dgm:spPr/>
      <dgm:t>
        <a:bodyPr/>
        <a:lstStyle/>
        <a:p>
          <a:endParaRPr lang="en-US"/>
        </a:p>
      </dgm:t>
    </dgm:pt>
    <dgm:pt modelId="{5A19BC56-7827-4BBA-A34D-DB54B08E21D3}">
      <dgm:prSet custT="1"/>
      <dgm:spPr/>
      <dgm:t>
        <a:bodyPr/>
        <a:lstStyle/>
        <a:p>
          <a:r>
            <a:rPr lang="en-US" sz="2000" b="1" i="0" dirty="0"/>
            <a:t>Customer Home page</a:t>
          </a:r>
          <a:endParaRPr lang="en-US" sz="2000" b="1" dirty="0"/>
        </a:p>
      </dgm:t>
    </dgm:pt>
    <dgm:pt modelId="{B1FBE817-8658-4B0D-A131-FD588DF42918}" type="parTrans" cxnId="{D7BDE99F-3164-4AA4-ADD6-6AB44AF5B559}">
      <dgm:prSet/>
      <dgm:spPr/>
      <dgm:t>
        <a:bodyPr/>
        <a:lstStyle/>
        <a:p>
          <a:endParaRPr lang="en-US"/>
        </a:p>
      </dgm:t>
    </dgm:pt>
    <dgm:pt modelId="{D76BB91C-CC04-4391-AC95-76094DCB8D76}" type="sibTrans" cxnId="{D7BDE99F-3164-4AA4-ADD6-6AB44AF5B559}">
      <dgm:prSet/>
      <dgm:spPr/>
      <dgm:t>
        <a:bodyPr/>
        <a:lstStyle/>
        <a:p>
          <a:endParaRPr lang="en-US"/>
        </a:p>
      </dgm:t>
    </dgm:pt>
    <dgm:pt modelId="{99643674-9885-4EF9-AA3B-D16CF19B5408}">
      <dgm:prSet custT="1"/>
      <dgm:spPr/>
      <dgm:t>
        <a:bodyPr/>
        <a:lstStyle/>
        <a:p>
          <a:r>
            <a:rPr lang="en-US" sz="2000" b="1" i="0" dirty="0"/>
            <a:t>Artist Upload art form page</a:t>
          </a:r>
          <a:endParaRPr lang="en-US" sz="2000" b="1" dirty="0"/>
        </a:p>
      </dgm:t>
    </dgm:pt>
    <dgm:pt modelId="{755CB23F-0E72-4AC8-A88C-79573A57D332}" type="parTrans" cxnId="{A8298D2B-32E7-4649-89E8-36F336BEF837}">
      <dgm:prSet/>
      <dgm:spPr/>
      <dgm:t>
        <a:bodyPr/>
        <a:lstStyle/>
        <a:p>
          <a:endParaRPr lang="en-US"/>
        </a:p>
      </dgm:t>
    </dgm:pt>
    <dgm:pt modelId="{0504B783-60C5-439B-8EFE-733167BEABB2}" type="sibTrans" cxnId="{A8298D2B-32E7-4649-89E8-36F336BEF837}">
      <dgm:prSet/>
      <dgm:spPr/>
      <dgm:t>
        <a:bodyPr/>
        <a:lstStyle/>
        <a:p>
          <a:endParaRPr lang="en-US"/>
        </a:p>
      </dgm:t>
    </dgm:pt>
    <dgm:pt modelId="{B5AE1C44-AD2D-419C-BF9F-478D28DA2D34}">
      <dgm:prSet/>
      <dgm:spPr/>
      <dgm:t>
        <a:bodyPr/>
        <a:lstStyle/>
        <a:p>
          <a:r>
            <a:rPr lang="en-US" b="1" i="0" dirty="0"/>
            <a:t>User Profile  page</a:t>
          </a:r>
          <a:endParaRPr lang="en-US" b="1" dirty="0"/>
        </a:p>
      </dgm:t>
    </dgm:pt>
    <dgm:pt modelId="{8FA7B73D-5A03-41D6-901E-AE7D0FD4B6DD}" type="parTrans" cxnId="{9BA42A8C-0E22-4649-B54F-F8F95FE7E1CB}">
      <dgm:prSet/>
      <dgm:spPr/>
      <dgm:t>
        <a:bodyPr/>
        <a:lstStyle/>
        <a:p>
          <a:endParaRPr lang="en-US"/>
        </a:p>
      </dgm:t>
    </dgm:pt>
    <dgm:pt modelId="{2F072012-D456-4B64-8BE5-9C4BDE7B7E1A}" type="sibTrans" cxnId="{9BA42A8C-0E22-4649-B54F-F8F95FE7E1CB}">
      <dgm:prSet/>
      <dgm:spPr/>
      <dgm:t>
        <a:bodyPr/>
        <a:lstStyle/>
        <a:p>
          <a:endParaRPr lang="en-US"/>
        </a:p>
      </dgm:t>
    </dgm:pt>
    <dgm:pt modelId="{A41860D4-8218-41B9-A7F0-BC852A174003}">
      <dgm:prSet/>
      <dgm:spPr/>
      <dgm:t>
        <a:bodyPr/>
        <a:lstStyle/>
        <a:p>
          <a:r>
            <a:rPr lang="en-US" b="1" i="0" dirty="0"/>
            <a:t>Navigation Bar</a:t>
          </a:r>
          <a:endParaRPr lang="en-US" b="1" dirty="0"/>
        </a:p>
      </dgm:t>
    </dgm:pt>
    <dgm:pt modelId="{A70621C6-03C8-41A7-BD18-1B8FE168B77A}" type="parTrans" cxnId="{684A70FB-48B8-4B84-9417-B5466B433142}">
      <dgm:prSet/>
      <dgm:spPr/>
      <dgm:t>
        <a:bodyPr/>
        <a:lstStyle/>
        <a:p>
          <a:endParaRPr lang="en-US"/>
        </a:p>
      </dgm:t>
    </dgm:pt>
    <dgm:pt modelId="{342F8654-56C1-4FEA-A048-BEA785204319}" type="sibTrans" cxnId="{684A70FB-48B8-4B84-9417-B5466B433142}">
      <dgm:prSet/>
      <dgm:spPr/>
      <dgm:t>
        <a:bodyPr/>
        <a:lstStyle/>
        <a:p>
          <a:endParaRPr lang="en-US"/>
        </a:p>
      </dgm:t>
    </dgm:pt>
    <dgm:pt modelId="{B20EAF06-28B0-4222-9063-991ED44C8BC4}">
      <dgm:prSet/>
      <dgm:spPr/>
      <dgm:t>
        <a:bodyPr/>
        <a:lstStyle/>
        <a:p>
          <a:r>
            <a:rPr lang="en-US" b="1" i="0" dirty="0"/>
            <a:t>Logo</a:t>
          </a:r>
          <a:endParaRPr lang="en-US" b="1" dirty="0"/>
        </a:p>
      </dgm:t>
    </dgm:pt>
    <dgm:pt modelId="{1D27DEE4-5A53-4FFD-8A28-7CC02EB04482}" type="parTrans" cxnId="{60F3BAB1-716A-4ABC-B089-68AEE6D1850C}">
      <dgm:prSet/>
      <dgm:spPr/>
      <dgm:t>
        <a:bodyPr/>
        <a:lstStyle/>
        <a:p>
          <a:endParaRPr lang="en-US"/>
        </a:p>
      </dgm:t>
    </dgm:pt>
    <dgm:pt modelId="{6A06535F-CA44-41B7-B317-4CA7D6C0FE2B}" type="sibTrans" cxnId="{60F3BAB1-716A-4ABC-B089-68AEE6D1850C}">
      <dgm:prSet/>
      <dgm:spPr/>
      <dgm:t>
        <a:bodyPr/>
        <a:lstStyle/>
        <a:p>
          <a:endParaRPr lang="en-US"/>
        </a:p>
      </dgm:t>
    </dgm:pt>
    <dgm:pt modelId="{643752ED-FE83-4BE1-935C-BD3F4BEC93C7}">
      <dgm:prSet/>
      <dgm:spPr/>
      <dgm:t>
        <a:bodyPr/>
        <a:lstStyle/>
        <a:p>
          <a:r>
            <a:rPr lang="en-US" b="1" i="0" dirty="0"/>
            <a:t>Footer</a:t>
          </a:r>
          <a:endParaRPr lang="en-US" b="1" dirty="0"/>
        </a:p>
      </dgm:t>
    </dgm:pt>
    <dgm:pt modelId="{502048FF-16BA-403C-A008-CD0F658C6273}" type="parTrans" cxnId="{2A1FD1A8-18F9-4B5A-9A77-BBE91562AFEE}">
      <dgm:prSet/>
      <dgm:spPr/>
      <dgm:t>
        <a:bodyPr/>
        <a:lstStyle/>
        <a:p>
          <a:endParaRPr lang="en-US"/>
        </a:p>
      </dgm:t>
    </dgm:pt>
    <dgm:pt modelId="{159209B1-CA31-44B6-BFF5-D9F98A7F9967}" type="sibTrans" cxnId="{2A1FD1A8-18F9-4B5A-9A77-BBE91562AFEE}">
      <dgm:prSet/>
      <dgm:spPr/>
      <dgm:t>
        <a:bodyPr/>
        <a:lstStyle/>
        <a:p>
          <a:endParaRPr lang="en-US"/>
        </a:p>
      </dgm:t>
    </dgm:pt>
    <dgm:pt modelId="{71572BAA-AF2E-4336-B2D6-0AA7DD1BA3C4}">
      <dgm:prSet/>
      <dgm:spPr/>
      <dgm:t>
        <a:bodyPr/>
        <a:lstStyle/>
        <a:p>
          <a:r>
            <a:rPr lang="en-US" b="1" i="0" dirty="0"/>
            <a:t>Every separate page for each type of art</a:t>
          </a:r>
          <a:endParaRPr lang="en-US" b="1" dirty="0"/>
        </a:p>
      </dgm:t>
    </dgm:pt>
    <dgm:pt modelId="{CECA2471-328F-4ADC-962B-D5BA327D3A8F}" type="parTrans" cxnId="{E30B4911-2B9E-4D33-B8FB-DF77354D5FEF}">
      <dgm:prSet/>
      <dgm:spPr/>
      <dgm:t>
        <a:bodyPr/>
        <a:lstStyle/>
        <a:p>
          <a:endParaRPr lang="en-US"/>
        </a:p>
      </dgm:t>
    </dgm:pt>
    <dgm:pt modelId="{D9A683FB-17E9-48F4-8E78-3086D198EB66}" type="sibTrans" cxnId="{E30B4911-2B9E-4D33-B8FB-DF77354D5FEF}">
      <dgm:prSet/>
      <dgm:spPr/>
      <dgm:t>
        <a:bodyPr/>
        <a:lstStyle/>
        <a:p>
          <a:endParaRPr lang="en-US"/>
        </a:p>
      </dgm:t>
    </dgm:pt>
    <dgm:pt modelId="{4EEC65FE-960C-4392-9135-F6ED38B76C06}" type="pres">
      <dgm:prSet presAssocID="{CF0D16C4-F218-4255-A52C-3518568E2F6C}" presName="Name0" presStyleCnt="0">
        <dgm:presLayoutVars>
          <dgm:dir/>
          <dgm:resizeHandles val="exact"/>
        </dgm:presLayoutVars>
      </dgm:prSet>
      <dgm:spPr/>
    </dgm:pt>
    <dgm:pt modelId="{A057C878-15E9-41D8-BEF5-ACFE7301BF71}" type="pres">
      <dgm:prSet presAssocID="{E8C9281B-E525-4037-BCE2-BF5D20E63441}" presName="node" presStyleLbl="node1" presStyleIdx="0" presStyleCnt="12">
        <dgm:presLayoutVars>
          <dgm:bulletEnabled val="1"/>
        </dgm:presLayoutVars>
      </dgm:prSet>
      <dgm:spPr/>
    </dgm:pt>
    <dgm:pt modelId="{6A62CD3C-52B4-49A1-A27F-7BEA7617758E}" type="pres">
      <dgm:prSet presAssocID="{46B268FA-F71F-4AAC-8445-BA9D9C823ED3}" presName="sibTrans" presStyleLbl="sibTrans1D1" presStyleIdx="0" presStyleCnt="11"/>
      <dgm:spPr/>
    </dgm:pt>
    <dgm:pt modelId="{DDF39291-7241-4F92-B9FB-8200DDDF7DA7}" type="pres">
      <dgm:prSet presAssocID="{46B268FA-F71F-4AAC-8445-BA9D9C823ED3}" presName="connectorText" presStyleLbl="sibTrans1D1" presStyleIdx="0" presStyleCnt="11"/>
      <dgm:spPr/>
    </dgm:pt>
    <dgm:pt modelId="{E62148CE-F935-4B87-AA11-1BD9570BE6CC}" type="pres">
      <dgm:prSet presAssocID="{2931F41A-C792-4D64-9F0E-94BC6596E341}" presName="node" presStyleLbl="node1" presStyleIdx="1" presStyleCnt="12">
        <dgm:presLayoutVars>
          <dgm:bulletEnabled val="1"/>
        </dgm:presLayoutVars>
      </dgm:prSet>
      <dgm:spPr/>
    </dgm:pt>
    <dgm:pt modelId="{CDDF209C-2FB1-439D-AC07-E60A6346C071}" type="pres">
      <dgm:prSet presAssocID="{B5EE7E98-7298-4B4A-A629-42AC66CB829F}" presName="sibTrans" presStyleLbl="sibTrans1D1" presStyleIdx="1" presStyleCnt="11"/>
      <dgm:spPr/>
    </dgm:pt>
    <dgm:pt modelId="{5A2228AD-0C33-4E5D-AF67-40FB4697C5C9}" type="pres">
      <dgm:prSet presAssocID="{B5EE7E98-7298-4B4A-A629-42AC66CB829F}" presName="connectorText" presStyleLbl="sibTrans1D1" presStyleIdx="1" presStyleCnt="11"/>
      <dgm:spPr/>
    </dgm:pt>
    <dgm:pt modelId="{427CE29C-1CD6-4629-96C5-DB0683F5D2A5}" type="pres">
      <dgm:prSet presAssocID="{C204EF96-442E-4445-9C14-2F0419A3BC08}" presName="node" presStyleLbl="node1" presStyleIdx="2" presStyleCnt="12">
        <dgm:presLayoutVars>
          <dgm:bulletEnabled val="1"/>
        </dgm:presLayoutVars>
      </dgm:prSet>
      <dgm:spPr/>
    </dgm:pt>
    <dgm:pt modelId="{01AC54AD-FC04-4E53-96D3-16F59C4A3002}" type="pres">
      <dgm:prSet presAssocID="{9E0A195F-CF49-4EBA-89B7-9C747527BFB3}" presName="sibTrans" presStyleLbl="sibTrans1D1" presStyleIdx="2" presStyleCnt="11"/>
      <dgm:spPr/>
    </dgm:pt>
    <dgm:pt modelId="{6FBA3D67-F02D-48C5-9F71-EA7DD4D0F537}" type="pres">
      <dgm:prSet presAssocID="{9E0A195F-CF49-4EBA-89B7-9C747527BFB3}" presName="connectorText" presStyleLbl="sibTrans1D1" presStyleIdx="2" presStyleCnt="11"/>
      <dgm:spPr/>
    </dgm:pt>
    <dgm:pt modelId="{E13B447B-7863-4C57-81A9-D06268A01CC6}" type="pres">
      <dgm:prSet presAssocID="{C53F9EAF-8F6D-4458-90CC-FEC9041D0619}" presName="node" presStyleLbl="node1" presStyleIdx="3" presStyleCnt="12">
        <dgm:presLayoutVars>
          <dgm:bulletEnabled val="1"/>
        </dgm:presLayoutVars>
      </dgm:prSet>
      <dgm:spPr/>
    </dgm:pt>
    <dgm:pt modelId="{2F5D52B7-D22A-452F-BFE7-FAF487C90B94}" type="pres">
      <dgm:prSet presAssocID="{242751D1-507B-4388-8E0B-5EDEAD722D45}" presName="sibTrans" presStyleLbl="sibTrans1D1" presStyleIdx="3" presStyleCnt="11"/>
      <dgm:spPr/>
    </dgm:pt>
    <dgm:pt modelId="{DB812BE3-137F-465D-A29C-2BAD8131AD07}" type="pres">
      <dgm:prSet presAssocID="{242751D1-507B-4388-8E0B-5EDEAD722D45}" presName="connectorText" presStyleLbl="sibTrans1D1" presStyleIdx="3" presStyleCnt="11"/>
      <dgm:spPr/>
    </dgm:pt>
    <dgm:pt modelId="{87A93C19-D01D-4D6A-ADF6-C9555C717E6A}" type="pres">
      <dgm:prSet presAssocID="{B83C6797-429B-4507-A5D2-5A75046FFC3C}" presName="node" presStyleLbl="node1" presStyleIdx="4" presStyleCnt="12">
        <dgm:presLayoutVars>
          <dgm:bulletEnabled val="1"/>
        </dgm:presLayoutVars>
      </dgm:prSet>
      <dgm:spPr/>
    </dgm:pt>
    <dgm:pt modelId="{6D34504C-3C42-4448-8F9B-A208A6476D8E}" type="pres">
      <dgm:prSet presAssocID="{7AEEF049-07D3-45D1-B4ED-A0CE76CCF7EC}" presName="sibTrans" presStyleLbl="sibTrans1D1" presStyleIdx="4" presStyleCnt="11"/>
      <dgm:spPr/>
    </dgm:pt>
    <dgm:pt modelId="{69E3A4E4-253D-418B-AF21-1312D81A14A6}" type="pres">
      <dgm:prSet presAssocID="{7AEEF049-07D3-45D1-B4ED-A0CE76CCF7EC}" presName="connectorText" presStyleLbl="sibTrans1D1" presStyleIdx="4" presStyleCnt="11"/>
      <dgm:spPr/>
    </dgm:pt>
    <dgm:pt modelId="{3E1AF1EB-1F7C-4297-A044-A2CF559E1B11}" type="pres">
      <dgm:prSet presAssocID="{5A19BC56-7827-4BBA-A34D-DB54B08E21D3}" presName="node" presStyleLbl="node1" presStyleIdx="5" presStyleCnt="12">
        <dgm:presLayoutVars>
          <dgm:bulletEnabled val="1"/>
        </dgm:presLayoutVars>
      </dgm:prSet>
      <dgm:spPr/>
    </dgm:pt>
    <dgm:pt modelId="{D55077DB-467A-4807-902D-800D8FF71E0B}" type="pres">
      <dgm:prSet presAssocID="{D76BB91C-CC04-4391-AC95-76094DCB8D76}" presName="sibTrans" presStyleLbl="sibTrans1D1" presStyleIdx="5" presStyleCnt="11"/>
      <dgm:spPr/>
    </dgm:pt>
    <dgm:pt modelId="{99F72277-F2E6-48EC-8223-6182CC931D71}" type="pres">
      <dgm:prSet presAssocID="{D76BB91C-CC04-4391-AC95-76094DCB8D76}" presName="connectorText" presStyleLbl="sibTrans1D1" presStyleIdx="5" presStyleCnt="11"/>
      <dgm:spPr/>
    </dgm:pt>
    <dgm:pt modelId="{B60ABC83-340E-4863-BAF0-C16BCF7D893A}" type="pres">
      <dgm:prSet presAssocID="{99643674-9885-4EF9-AA3B-D16CF19B5408}" presName="node" presStyleLbl="node1" presStyleIdx="6" presStyleCnt="12">
        <dgm:presLayoutVars>
          <dgm:bulletEnabled val="1"/>
        </dgm:presLayoutVars>
      </dgm:prSet>
      <dgm:spPr/>
    </dgm:pt>
    <dgm:pt modelId="{FA94842A-FBE3-4214-940E-3734EBA0CEA7}" type="pres">
      <dgm:prSet presAssocID="{0504B783-60C5-439B-8EFE-733167BEABB2}" presName="sibTrans" presStyleLbl="sibTrans1D1" presStyleIdx="6" presStyleCnt="11"/>
      <dgm:spPr/>
    </dgm:pt>
    <dgm:pt modelId="{DB71F479-249F-4CE3-9506-039B1772FE4D}" type="pres">
      <dgm:prSet presAssocID="{0504B783-60C5-439B-8EFE-733167BEABB2}" presName="connectorText" presStyleLbl="sibTrans1D1" presStyleIdx="6" presStyleCnt="11"/>
      <dgm:spPr/>
    </dgm:pt>
    <dgm:pt modelId="{EA4101D6-BF39-47EC-8D28-A1EBA1AFFE2A}" type="pres">
      <dgm:prSet presAssocID="{B5AE1C44-AD2D-419C-BF9F-478D28DA2D34}" presName="node" presStyleLbl="node1" presStyleIdx="7" presStyleCnt="12">
        <dgm:presLayoutVars>
          <dgm:bulletEnabled val="1"/>
        </dgm:presLayoutVars>
      </dgm:prSet>
      <dgm:spPr/>
    </dgm:pt>
    <dgm:pt modelId="{EFF3FB77-D29E-494A-A9BA-D689063A669C}" type="pres">
      <dgm:prSet presAssocID="{2F072012-D456-4B64-8BE5-9C4BDE7B7E1A}" presName="sibTrans" presStyleLbl="sibTrans1D1" presStyleIdx="7" presStyleCnt="11"/>
      <dgm:spPr/>
    </dgm:pt>
    <dgm:pt modelId="{9A1E668E-9CF3-4EB1-8927-CE533C020F05}" type="pres">
      <dgm:prSet presAssocID="{2F072012-D456-4B64-8BE5-9C4BDE7B7E1A}" presName="connectorText" presStyleLbl="sibTrans1D1" presStyleIdx="7" presStyleCnt="11"/>
      <dgm:spPr/>
    </dgm:pt>
    <dgm:pt modelId="{949E3E13-D749-4B32-847F-11B01F7F598B}" type="pres">
      <dgm:prSet presAssocID="{A41860D4-8218-41B9-A7F0-BC852A174003}" presName="node" presStyleLbl="node1" presStyleIdx="8" presStyleCnt="12">
        <dgm:presLayoutVars>
          <dgm:bulletEnabled val="1"/>
        </dgm:presLayoutVars>
      </dgm:prSet>
      <dgm:spPr/>
    </dgm:pt>
    <dgm:pt modelId="{2FB59381-8ACB-442A-933D-F6190D9FE4F6}" type="pres">
      <dgm:prSet presAssocID="{342F8654-56C1-4FEA-A048-BEA785204319}" presName="sibTrans" presStyleLbl="sibTrans1D1" presStyleIdx="8" presStyleCnt="11"/>
      <dgm:spPr/>
    </dgm:pt>
    <dgm:pt modelId="{A46896F6-47D0-4797-B235-A4120CCAAB47}" type="pres">
      <dgm:prSet presAssocID="{342F8654-56C1-4FEA-A048-BEA785204319}" presName="connectorText" presStyleLbl="sibTrans1D1" presStyleIdx="8" presStyleCnt="11"/>
      <dgm:spPr/>
    </dgm:pt>
    <dgm:pt modelId="{408E600E-91BD-45CB-8325-36938938CB57}" type="pres">
      <dgm:prSet presAssocID="{B20EAF06-28B0-4222-9063-991ED44C8BC4}" presName="node" presStyleLbl="node1" presStyleIdx="9" presStyleCnt="12">
        <dgm:presLayoutVars>
          <dgm:bulletEnabled val="1"/>
        </dgm:presLayoutVars>
      </dgm:prSet>
      <dgm:spPr/>
    </dgm:pt>
    <dgm:pt modelId="{6F4E91D2-1250-4BFE-87F0-8CDAD36F1B86}" type="pres">
      <dgm:prSet presAssocID="{6A06535F-CA44-41B7-B317-4CA7D6C0FE2B}" presName="sibTrans" presStyleLbl="sibTrans1D1" presStyleIdx="9" presStyleCnt="11"/>
      <dgm:spPr/>
    </dgm:pt>
    <dgm:pt modelId="{6A4D0220-10CA-4075-9E29-25C82BBA3B09}" type="pres">
      <dgm:prSet presAssocID="{6A06535F-CA44-41B7-B317-4CA7D6C0FE2B}" presName="connectorText" presStyleLbl="sibTrans1D1" presStyleIdx="9" presStyleCnt="11"/>
      <dgm:spPr/>
    </dgm:pt>
    <dgm:pt modelId="{C385497B-F251-4CC6-A1C3-FF7E9B022F11}" type="pres">
      <dgm:prSet presAssocID="{643752ED-FE83-4BE1-935C-BD3F4BEC93C7}" presName="node" presStyleLbl="node1" presStyleIdx="10" presStyleCnt="12">
        <dgm:presLayoutVars>
          <dgm:bulletEnabled val="1"/>
        </dgm:presLayoutVars>
      </dgm:prSet>
      <dgm:spPr/>
    </dgm:pt>
    <dgm:pt modelId="{05076A2C-C6B0-4C39-9A6C-CF9630129C49}" type="pres">
      <dgm:prSet presAssocID="{159209B1-CA31-44B6-BFF5-D9F98A7F9967}" presName="sibTrans" presStyleLbl="sibTrans1D1" presStyleIdx="10" presStyleCnt="11"/>
      <dgm:spPr/>
    </dgm:pt>
    <dgm:pt modelId="{A9DF7445-6596-40DC-868A-50745DBAFF37}" type="pres">
      <dgm:prSet presAssocID="{159209B1-CA31-44B6-BFF5-D9F98A7F9967}" presName="connectorText" presStyleLbl="sibTrans1D1" presStyleIdx="10" presStyleCnt="11"/>
      <dgm:spPr/>
    </dgm:pt>
    <dgm:pt modelId="{392395CC-D74B-40AD-ADB3-691261A702F7}" type="pres">
      <dgm:prSet presAssocID="{71572BAA-AF2E-4336-B2D6-0AA7DD1BA3C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FE2A5500-0FAD-4BAB-85C6-567323F869B3}" type="presOf" srcId="{2F072012-D456-4B64-8BE5-9C4BDE7B7E1A}" destId="{9A1E668E-9CF3-4EB1-8927-CE533C020F05}" srcOrd="1" destOrd="0" presId="urn:microsoft.com/office/officeart/2016/7/layout/RepeatingBendingProcessNew"/>
    <dgm:cxn modelId="{02F19500-1CE3-4AFD-AF78-FEA2F6E624EB}" type="presOf" srcId="{7AEEF049-07D3-45D1-B4ED-A0CE76CCF7EC}" destId="{6D34504C-3C42-4448-8F9B-A208A6476D8E}" srcOrd="0" destOrd="0" presId="urn:microsoft.com/office/officeart/2016/7/layout/RepeatingBendingProcessNew"/>
    <dgm:cxn modelId="{3C7A9F01-F8E5-4236-BB80-1426D21A04CF}" type="presOf" srcId="{46B268FA-F71F-4AAC-8445-BA9D9C823ED3}" destId="{6A62CD3C-52B4-49A1-A27F-7BEA7617758E}" srcOrd="0" destOrd="0" presId="urn:microsoft.com/office/officeart/2016/7/layout/RepeatingBendingProcessNew"/>
    <dgm:cxn modelId="{1B093108-1C53-45CC-B77E-8728C0726E78}" type="presOf" srcId="{B83C6797-429B-4507-A5D2-5A75046FFC3C}" destId="{87A93C19-D01D-4D6A-ADF6-C9555C717E6A}" srcOrd="0" destOrd="0" presId="urn:microsoft.com/office/officeart/2016/7/layout/RepeatingBendingProcessNew"/>
    <dgm:cxn modelId="{E30B4911-2B9E-4D33-B8FB-DF77354D5FEF}" srcId="{CF0D16C4-F218-4255-A52C-3518568E2F6C}" destId="{71572BAA-AF2E-4336-B2D6-0AA7DD1BA3C4}" srcOrd="11" destOrd="0" parTransId="{CECA2471-328F-4ADC-962B-D5BA327D3A8F}" sibTransId="{D9A683FB-17E9-48F4-8E78-3086D198EB66}"/>
    <dgm:cxn modelId="{7545F119-83FF-4E7D-AE32-FEA3C70F11BF}" srcId="{CF0D16C4-F218-4255-A52C-3518568E2F6C}" destId="{B83C6797-429B-4507-A5D2-5A75046FFC3C}" srcOrd="4" destOrd="0" parTransId="{92A2372A-04FD-4093-B174-C6337B92D474}" sibTransId="{7AEEF049-07D3-45D1-B4ED-A0CE76CCF7EC}"/>
    <dgm:cxn modelId="{78651E1A-E7FC-4D63-B276-647327210CF1}" type="presOf" srcId="{5A19BC56-7827-4BBA-A34D-DB54B08E21D3}" destId="{3E1AF1EB-1F7C-4297-A044-A2CF559E1B11}" srcOrd="0" destOrd="0" presId="urn:microsoft.com/office/officeart/2016/7/layout/RepeatingBendingProcessNew"/>
    <dgm:cxn modelId="{A2ABB21D-1E84-45A0-AB9A-2C137D3DBD5E}" type="presOf" srcId="{B20EAF06-28B0-4222-9063-991ED44C8BC4}" destId="{408E600E-91BD-45CB-8325-36938938CB57}" srcOrd="0" destOrd="0" presId="urn:microsoft.com/office/officeart/2016/7/layout/RepeatingBendingProcessNew"/>
    <dgm:cxn modelId="{6819D923-E5EA-4DC8-BFAF-6F32E1BE1F3D}" srcId="{CF0D16C4-F218-4255-A52C-3518568E2F6C}" destId="{E8C9281B-E525-4037-BCE2-BF5D20E63441}" srcOrd="0" destOrd="0" parTransId="{9DA241DF-C216-4934-B197-C50FE5ECF006}" sibTransId="{46B268FA-F71F-4AAC-8445-BA9D9C823ED3}"/>
    <dgm:cxn modelId="{6FE41324-AF07-472E-BA50-BD6B687EE7CA}" srcId="{CF0D16C4-F218-4255-A52C-3518568E2F6C}" destId="{2931F41A-C792-4D64-9F0E-94BC6596E341}" srcOrd="1" destOrd="0" parTransId="{045EDA98-E60D-48BC-85BD-5E835CEC3F19}" sibTransId="{B5EE7E98-7298-4B4A-A629-42AC66CB829F}"/>
    <dgm:cxn modelId="{6490FC29-638C-45EE-837F-204C4874F152}" type="presOf" srcId="{D76BB91C-CC04-4391-AC95-76094DCB8D76}" destId="{99F72277-F2E6-48EC-8223-6182CC931D71}" srcOrd="1" destOrd="0" presId="urn:microsoft.com/office/officeart/2016/7/layout/RepeatingBendingProcessNew"/>
    <dgm:cxn modelId="{2E79472A-C125-4E0D-ADBA-C0A4B516FA2D}" type="presOf" srcId="{C53F9EAF-8F6D-4458-90CC-FEC9041D0619}" destId="{E13B447B-7863-4C57-81A9-D06268A01CC6}" srcOrd="0" destOrd="0" presId="urn:microsoft.com/office/officeart/2016/7/layout/RepeatingBendingProcessNew"/>
    <dgm:cxn modelId="{A8298D2B-32E7-4649-89E8-36F336BEF837}" srcId="{CF0D16C4-F218-4255-A52C-3518568E2F6C}" destId="{99643674-9885-4EF9-AA3B-D16CF19B5408}" srcOrd="6" destOrd="0" parTransId="{755CB23F-0E72-4AC8-A88C-79573A57D332}" sibTransId="{0504B783-60C5-439B-8EFE-733167BEABB2}"/>
    <dgm:cxn modelId="{102DE337-80D1-4467-A67E-6EC3D6BCBF3B}" type="presOf" srcId="{159209B1-CA31-44B6-BFF5-D9F98A7F9967}" destId="{A9DF7445-6596-40DC-868A-50745DBAFF37}" srcOrd="1" destOrd="0" presId="urn:microsoft.com/office/officeart/2016/7/layout/RepeatingBendingProcessNew"/>
    <dgm:cxn modelId="{4B649B62-6805-4E07-8A42-45F1F39ED4D2}" type="presOf" srcId="{242751D1-507B-4388-8E0B-5EDEAD722D45}" destId="{2F5D52B7-D22A-452F-BFE7-FAF487C90B94}" srcOrd="0" destOrd="0" presId="urn:microsoft.com/office/officeart/2016/7/layout/RepeatingBendingProcessNew"/>
    <dgm:cxn modelId="{5C15BC44-B0E9-4C09-B510-D2FD205BA82E}" type="presOf" srcId="{643752ED-FE83-4BE1-935C-BD3F4BEC93C7}" destId="{C385497B-F251-4CC6-A1C3-FF7E9B022F11}" srcOrd="0" destOrd="0" presId="urn:microsoft.com/office/officeart/2016/7/layout/RepeatingBendingProcessNew"/>
    <dgm:cxn modelId="{4980D265-219B-4A6F-8C46-8273134142C4}" type="presOf" srcId="{0504B783-60C5-439B-8EFE-733167BEABB2}" destId="{FA94842A-FBE3-4214-940E-3734EBA0CEA7}" srcOrd="0" destOrd="0" presId="urn:microsoft.com/office/officeart/2016/7/layout/RepeatingBendingProcessNew"/>
    <dgm:cxn modelId="{46EFD26C-CB53-4719-8F58-319D25796F92}" type="presOf" srcId="{99643674-9885-4EF9-AA3B-D16CF19B5408}" destId="{B60ABC83-340E-4863-BAF0-C16BCF7D893A}" srcOrd="0" destOrd="0" presId="urn:microsoft.com/office/officeart/2016/7/layout/RepeatingBendingProcessNew"/>
    <dgm:cxn modelId="{B4488B4F-216C-4FEE-A10D-D0E218D34155}" type="presOf" srcId="{2F072012-D456-4B64-8BE5-9C4BDE7B7E1A}" destId="{EFF3FB77-D29E-494A-A9BA-D689063A669C}" srcOrd="0" destOrd="0" presId="urn:microsoft.com/office/officeart/2016/7/layout/RepeatingBendingProcessNew"/>
    <dgm:cxn modelId="{0294AF4F-9D14-4848-9E15-303776D77042}" type="presOf" srcId="{B5EE7E98-7298-4B4A-A629-42AC66CB829F}" destId="{5A2228AD-0C33-4E5D-AF67-40FB4697C5C9}" srcOrd="1" destOrd="0" presId="urn:microsoft.com/office/officeart/2016/7/layout/RepeatingBendingProcessNew"/>
    <dgm:cxn modelId="{FBCD7775-F4BF-48A0-9836-F9FAD8ECD027}" type="presOf" srcId="{A41860D4-8218-41B9-A7F0-BC852A174003}" destId="{949E3E13-D749-4B32-847F-11B01F7F598B}" srcOrd="0" destOrd="0" presId="urn:microsoft.com/office/officeart/2016/7/layout/RepeatingBendingProcessNew"/>
    <dgm:cxn modelId="{D224AF58-CF5E-48EE-9105-05F2BD063DE3}" type="presOf" srcId="{2931F41A-C792-4D64-9F0E-94BC6596E341}" destId="{E62148CE-F935-4B87-AA11-1BD9570BE6CC}" srcOrd="0" destOrd="0" presId="urn:microsoft.com/office/officeart/2016/7/layout/RepeatingBendingProcessNew"/>
    <dgm:cxn modelId="{079F1459-7C9C-4CD8-B7CF-6C70823911F1}" type="presOf" srcId="{9E0A195F-CF49-4EBA-89B7-9C747527BFB3}" destId="{6FBA3D67-F02D-48C5-9F71-EA7DD4D0F537}" srcOrd="1" destOrd="0" presId="urn:microsoft.com/office/officeart/2016/7/layout/RepeatingBendingProcessNew"/>
    <dgm:cxn modelId="{0510FF7D-D150-41AD-ADBB-0E61E7ABE2C6}" type="presOf" srcId="{C204EF96-442E-4445-9C14-2F0419A3BC08}" destId="{427CE29C-1CD6-4629-96C5-DB0683F5D2A5}" srcOrd="0" destOrd="0" presId="urn:microsoft.com/office/officeart/2016/7/layout/RepeatingBendingProcessNew"/>
    <dgm:cxn modelId="{B6ACC686-4B74-4A9A-B724-58156D1772C2}" type="presOf" srcId="{342F8654-56C1-4FEA-A048-BEA785204319}" destId="{2FB59381-8ACB-442A-933D-F6190D9FE4F6}" srcOrd="0" destOrd="0" presId="urn:microsoft.com/office/officeart/2016/7/layout/RepeatingBendingProcessNew"/>
    <dgm:cxn modelId="{125B5A8B-46EB-477E-915F-C8FED48A93FF}" type="presOf" srcId="{B5AE1C44-AD2D-419C-BF9F-478D28DA2D34}" destId="{EA4101D6-BF39-47EC-8D28-A1EBA1AFFE2A}" srcOrd="0" destOrd="0" presId="urn:microsoft.com/office/officeart/2016/7/layout/RepeatingBendingProcessNew"/>
    <dgm:cxn modelId="{9BA42A8C-0E22-4649-B54F-F8F95FE7E1CB}" srcId="{CF0D16C4-F218-4255-A52C-3518568E2F6C}" destId="{B5AE1C44-AD2D-419C-BF9F-478D28DA2D34}" srcOrd="7" destOrd="0" parTransId="{8FA7B73D-5A03-41D6-901E-AE7D0FD4B6DD}" sibTransId="{2F072012-D456-4B64-8BE5-9C4BDE7B7E1A}"/>
    <dgm:cxn modelId="{7649429B-0244-4A1C-BAF9-0994FF715D94}" type="presOf" srcId="{342F8654-56C1-4FEA-A048-BEA785204319}" destId="{A46896F6-47D0-4797-B235-A4120CCAAB47}" srcOrd="1" destOrd="0" presId="urn:microsoft.com/office/officeart/2016/7/layout/RepeatingBendingProcessNew"/>
    <dgm:cxn modelId="{D7BDE99F-3164-4AA4-ADD6-6AB44AF5B559}" srcId="{CF0D16C4-F218-4255-A52C-3518568E2F6C}" destId="{5A19BC56-7827-4BBA-A34D-DB54B08E21D3}" srcOrd="5" destOrd="0" parTransId="{B1FBE817-8658-4B0D-A131-FD588DF42918}" sibTransId="{D76BB91C-CC04-4391-AC95-76094DCB8D76}"/>
    <dgm:cxn modelId="{04EE30A5-3E8A-4D74-86B2-FEA08184C5E7}" type="presOf" srcId="{B5EE7E98-7298-4B4A-A629-42AC66CB829F}" destId="{CDDF209C-2FB1-439D-AC07-E60A6346C071}" srcOrd="0" destOrd="0" presId="urn:microsoft.com/office/officeart/2016/7/layout/RepeatingBendingProcessNew"/>
    <dgm:cxn modelId="{2A1FD1A8-18F9-4B5A-9A77-BBE91562AFEE}" srcId="{CF0D16C4-F218-4255-A52C-3518568E2F6C}" destId="{643752ED-FE83-4BE1-935C-BD3F4BEC93C7}" srcOrd="10" destOrd="0" parTransId="{502048FF-16BA-403C-A008-CD0F658C6273}" sibTransId="{159209B1-CA31-44B6-BFF5-D9F98A7F9967}"/>
    <dgm:cxn modelId="{CA10A1AA-A32A-4856-BCE5-A755A121906F}" type="presOf" srcId="{6A06535F-CA44-41B7-B317-4CA7D6C0FE2B}" destId="{6F4E91D2-1250-4BFE-87F0-8CDAD36F1B86}" srcOrd="0" destOrd="0" presId="urn:microsoft.com/office/officeart/2016/7/layout/RepeatingBendingProcessNew"/>
    <dgm:cxn modelId="{60F3BAB1-716A-4ABC-B089-68AEE6D1850C}" srcId="{CF0D16C4-F218-4255-A52C-3518568E2F6C}" destId="{B20EAF06-28B0-4222-9063-991ED44C8BC4}" srcOrd="9" destOrd="0" parTransId="{1D27DEE4-5A53-4FFD-8A28-7CC02EB04482}" sibTransId="{6A06535F-CA44-41B7-B317-4CA7D6C0FE2B}"/>
    <dgm:cxn modelId="{6A614BB5-F45B-45C7-B143-B48D0DC1C99D}" type="presOf" srcId="{E8C9281B-E525-4037-BCE2-BF5D20E63441}" destId="{A057C878-15E9-41D8-BEF5-ACFE7301BF71}" srcOrd="0" destOrd="0" presId="urn:microsoft.com/office/officeart/2016/7/layout/RepeatingBendingProcessNew"/>
    <dgm:cxn modelId="{90CD9BB9-2780-476C-BCF4-75A5C991B4AD}" type="presOf" srcId="{7AEEF049-07D3-45D1-B4ED-A0CE76CCF7EC}" destId="{69E3A4E4-253D-418B-AF21-1312D81A14A6}" srcOrd="1" destOrd="0" presId="urn:microsoft.com/office/officeart/2016/7/layout/RepeatingBendingProcessNew"/>
    <dgm:cxn modelId="{43FC8BBC-5E75-49C4-B861-7E12B3638E8A}" type="presOf" srcId="{9E0A195F-CF49-4EBA-89B7-9C747527BFB3}" destId="{01AC54AD-FC04-4E53-96D3-16F59C4A3002}" srcOrd="0" destOrd="0" presId="urn:microsoft.com/office/officeart/2016/7/layout/RepeatingBendingProcessNew"/>
    <dgm:cxn modelId="{6013BACB-3073-448E-BCC1-EBFA33293DE0}" type="presOf" srcId="{71572BAA-AF2E-4336-B2D6-0AA7DD1BA3C4}" destId="{392395CC-D74B-40AD-ADB3-691261A702F7}" srcOrd="0" destOrd="0" presId="urn:microsoft.com/office/officeart/2016/7/layout/RepeatingBendingProcessNew"/>
    <dgm:cxn modelId="{268DEECE-2C91-4966-B866-DB0204AED692}" type="presOf" srcId="{46B268FA-F71F-4AAC-8445-BA9D9C823ED3}" destId="{DDF39291-7241-4F92-B9FB-8200DDDF7DA7}" srcOrd="1" destOrd="0" presId="urn:microsoft.com/office/officeart/2016/7/layout/RepeatingBendingProcessNew"/>
    <dgm:cxn modelId="{D314E8CF-E8C4-4F3D-9425-8EB32AAE8E4E}" srcId="{CF0D16C4-F218-4255-A52C-3518568E2F6C}" destId="{C53F9EAF-8F6D-4458-90CC-FEC9041D0619}" srcOrd="3" destOrd="0" parTransId="{A15166FA-0D93-41E2-AF57-7356FF3C94EF}" sibTransId="{242751D1-507B-4388-8E0B-5EDEAD722D45}"/>
    <dgm:cxn modelId="{800F95D0-EF35-48F4-BE99-02E965AFE257}" srcId="{CF0D16C4-F218-4255-A52C-3518568E2F6C}" destId="{C204EF96-442E-4445-9C14-2F0419A3BC08}" srcOrd="2" destOrd="0" parTransId="{C6466A22-F9A8-45B1-B408-1964C82109C3}" sibTransId="{9E0A195F-CF49-4EBA-89B7-9C747527BFB3}"/>
    <dgm:cxn modelId="{C903D5D7-06EB-4286-94A5-D92A799C98E1}" type="presOf" srcId="{0504B783-60C5-439B-8EFE-733167BEABB2}" destId="{DB71F479-249F-4CE3-9506-039B1772FE4D}" srcOrd="1" destOrd="0" presId="urn:microsoft.com/office/officeart/2016/7/layout/RepeatingBendingProcessNew"/>
    <dgm:cxn modelId="{BC1A9CDD-11AE-454B-A0B0-748C696AA669}" type="presOf" srcId="{242751D1-507B-4388-8E0B-5EDEAD722D45}" destId="{DB812BE3-137F-465D-A29C-2BAD8131AD07}" srcOrd="1" destOrd="0" presId="urn:microsoft.com/office/officeart/2016/7/layout/RepeatingBendingProcessNew"/>
    <dgm:cxn modelId="{D07679E0-8833-474B-9D46-AD83F73F7C78}" type="presOf" srcId="{D76BB91C-CC04-4391-AC95-76094DCB8D76}" destId="{D55077DB-467A-4807-902D-800D8FF71E0B}" srcOrd="0" destOrd="0" presId="urn:microsoft.com/office/officeart/2016/7/layout/RepeatingBendingProcessNew"/>
    <dgm:cxn modelId="{2198CEE5-AE64-4280-93CC-CF356597DCF0}" type="presOf" srcId="{CF0D16C4-F218-4255-A52C-3518568E2F6C}" destId="{4EEC65FE-960C-4392-9135-F6ED38B76C06}" srcOrd="0" destOrd="0" presId="urn:microsoft.com/office/officeart/2016/7/layout/RepeatingBendingProcessNew"/>
    <dgm:cxn modelId="{DBEA85EE-04DF-46FF-B498-C5376FAB8446}" type="presOf" srcId="{6A06535F-CA44-41B7-B317-4CA7D6C0FE2B}" destId="{6A4D0220-10CA-4075-9E29-25C82BBA3B09}" srcOrd="1" destOrd="0" presId="urn:microsoft.com/office/officeart/2016/7/layout/RepeatingBendingProcessNew"/>
    <dgm:cxn modelId="{D2BC83F5-940E-4765-A36E-664F30B0ABAD}" type="presOf" srcId="{159209B1-CA31-44B6-BFF5-D9F98A7F9967}" destId="{05076A2C-C6B0-4C39-9A6C-CF9630129C49}" srcOrd="0" destOrd="0" presId="urn:microsoft.com/office/officeart/2016/7/layout/RepeatingBendingProcessNew"/>
    <dgm:cxn modelId="{684A70FB-48B8-4B84-9417-B5466B433142}" srcId="{CF0D16C4-F218-4255-A52C-3518568E2F6C}" destId="{A41860D4-8218-41B9-A7F0-BC852A174003}" srcOrd="8" destOrd="0" parTransId="{A70621C6-03C8-41A7-BD18-1B8FE168B77A}" sibTransId="{342F8654-56C1-4FEA-A048-BEA785204319}"/>
    <dgm:cxn modelId="{4579304A-35F6-49AE-98DF-E36822EC0D73}" type="presParOf" srcId="{4EEC65FE-960C-4392-9135-F6ED38B76C06}" destId="{A057C878-15E9-41D8-BEF5-ACFE7301BF71}" srcOrd="0" destOrd="0" presId="urn:microsoft.com/office/officeart/2016/7/layout/RepeatingBendingProcessNew"/>
    <dgm:cxn modelId="{49173B5B-68DC-4B90-BB9B-EB930BDBBCFD}" type="presParOf" srcId="{4EEC65FE-960C-4392-9135-F6ED38B76C06}" destId="{6A62CD3C-52B4-49A1-A27F-7BEA7617758E}" srcOrd="1" destOrd="0" presId="urn:microsoft.com/office/officeart/2016/7/layout/RepeatingBendingProcessNew"/>
    <dgm:cxn modelId="{D54E0C4D-12EE-4212-87B7-FD568DD34006}" type="presParOf" srcId="{6A62CD3C-52B4-49A1-A27F-7BEA7617758E}" destId="{DDF39291-7241-4F92-B9FB-8200DDDF7DA7}" srcOrd="0" destOrd="0" presId="urn:microsoft.com/office/officeart/2016/7/layout/RepeatingBendingProcessNew"/>
    <dgm:cxn modelId="{4A491037-5D75-4140-B179-C804BE1360DF}" type="presParOf" srcId="{4EEC65FE-960C-4392-9135-F6ED38B76C06}" destId="{E62148CE-F935-4B87-AA11-1BD9570BE6CC}" srcOrd="2" destOrd="0" presId="urn:microsoft.com/office/officeart/2016/7/layout/RepeatingBendingProcessNew"/>
    <dgm:cxn modelId="{D74FE540-405E-494B-86AB-6FC475E7926E}" type="presParOf" srcId="{4EEC65FE-960C-4392-9135-F6ED38B76C06}" destId="{CDDF209C-2FB1-439D-AC07-E60A6346C071}" srcOrd="3" destOrd="0" presId="urn:microsoft.com/office/officeart/2016/7/layout/RepeatingBendingProcessNew"/>
    <dgm:cxn modelId="{404A9D2C-F092-4AB5-99A1-94435C615DFE}" type="presParOf" srcId="{CDDF209C-2FB1-439D-AC07-E60A6346C071}" destId="{5A2228AD-0C33-4E5D-AF67-40FB4697C5C9}" srcOrd="0" destOrd="0" presId="urn:microsoft.com/office/officeart/2016/7/layout/RepeatingBendingProcessNew"/>
    <dgm:cxn modelId="{8F142329-567E-4350-9DF0-A210EEF91431}" type="presParOf" srcId="{4EEC65FE-960C-4392-9135-F6ED38B76C06}" destId="{427CE29C-1CD6-4629-96C5-DB0683F5D2A5}" srcOrd="4" destOrd="0" presId="urn:microsoft.com/office/officeart/2016/7/layout/RepeatingBendingProcessNew"/>
    <dgm:cxn modelId="{1A786C4F-DDD9-4A28-9FA3-0E24019911C8}" type="presParOf" srcId="{4EEC65FE-960C-4392-9135-F6ED38B76C06}" destId="{01AC54AD-FC04-4E53-96D3-16F59C4A3002}" srcOrd="5" destOrd="0" presId="urn:microsoft.com/office/officeart/2016/7/layout/RepeatingBendingProcessNew"/>
    <dgm:cxn modelId="{02AA2164-6C96-406E-9B60-48366EE85AB2}" type="presParOf" srcId="{01AC54AD-FC04-4E53-96D3-16F59C4A3002}" destId="{6FBA3D67-F02D-48C5-9F71-EA7DD4D0F537}" srcOrd="0" destOrd="0" presId="urn:microsoft.com/office/officeart/2016/7/layout/RepeatingBendingProcessNew"/>
    <dgm:cxn modelId="{9E169A13-D8E1-4C95-B5DC-09AECC713324}" type="presParOf" srcId="{4EEC65FE-960C-4392-9135-F6ED38B76C06}" destId="{E13B447B-7863-4C57-81A9-D06268A01CC6}" srcOrd="6" destOrd="0" presId="urn:microsoft.com/office/officeart/2016/7/layout/RepeatingBendingProcessNew"/>
    <dgm:cxn modelId="{860EA3FD-E081-4280-B894-1E85E47FB6FC}" type="presParOf" srcId="{4EEC65FE-960C-4392-9135-F6ED38B76C06}" destId="{2F5D52B7-D22A-452F-BFE7-FAF487C90B94}" srcOrd="7" destOrd="0" presId="urn:microsoft.com/office/officeart/2016/7/layout/RepeatingBendingProcessNew"/>
    <dgm:cxn modelId="{510FE885-A6EA-4533-8428-2ED538626247}" type="presParOf" srcId="{2F5D52B7-D22A-452F-BFE7-FAF487C90B94}" destId="{DB812BE3-137F-465D-A29C-2BAD8131AD07}" srcOrd="0" destOrd="0" presId="urn:microsoft.com/office/officeart/2016/7/layout/RepeatingBendingProcessNew"/>
    <dgm:cxn modelId="{E7FECFD0-3F78-4937-B7EA-C64400A46E28}" type="presParOf" srcId="{4EEC65FE-960C-4392-9135-F6ED38B76C06}" destId="{87A93C19-D01D-4D6A-ADF6-C9555C717E6A}" srcOrd="8" destOrd="0" presId="urn:microsoft.com/office/officeart/2016/7/layout/RepeatingBendingProcessNew"/>
    <dgm:cxn modelId="{6F75C4DA-8CE8-4608-896B-B6AF9E9BECE6}" type="presParOf" srcId="{4EEC65FE-960C-4392-9135-F6ED38B76C06}" destId="{6D34504C-3C42-4448-8F9B-A208A6476D8E}" srcOrd="9" destOrd="0" presId="urn:microsoft.com/office/officeart/2016/7/layout/RepeatingBendingProcessNew"/>
    <dgm:cxn modelId="{1053037C-4150-46C0-B583-5352B56A452F}" type="presParOf" srcId="{6D34504C-3C42-4448-8F9B-A208A6476D8E}" destId="{69E3A4E4-253D-418B-AF21-1312D81A14A6}" srcOrd="0" destOrd="0" presId="urn:microsoft.com/office/officeart/2016/7/layout/RepeatingBendingProcessNew"/>
    <dgm:cxn modelId="{E70FDED1-F0E4-497C-BF30-B603E63BB237}" type="presParOf" srcId="{4EEC65FE-960C-4392-9135-F6ED38B76C06}" destId="{3E1AF1EB-1F7C-4297-A044-A2CF559E1B11}" srcOrd="10" destOrd="0" presId="urn:microsoft.com/office/officeart/2016/7/layout/RepeatingBendingProcessNew"/>
    <dgm:cxn modelId="{169AD0A5-9E6C-4070-BBAC-7927D0697DF7}" type="presParOf" srcId="{4EEC65FE-960C-4392-9135-F6ED38B76C06}" destId="{D55077DB-467A-4807-902D-800D8FF71E0B}" srcOrd="11" destOrd="0" presId="urn:microsoft.com/office/officeart/2016/7/layout/RepeatingBendingProcessNew"/>
    <dgm:cxn modelId="{1D433D95-FEB8-47DC-BF7A-332779B27970}" type="presParOf" srcId="{D55077DB-467A-4807-902D-800D8FF71E0B}" destId="{99F72277-F2E6-48EC-8223-6182CC931D71}" srcOrd="0" destOrd="0" presId="urn:microsoft.com/office/officeart/2016/7/layout/RepeatingBendingProcessNew"/>
    <dgm:cxn modelId="{76A38DD3-EDB9-4464-8CB9-1F683F202505}" type="presParOf" srcId="{4EEC65FE-960C-4392-9135-F6ED38B76C06}" destId="{B60ABC83-340E-4863-BAF0-C16BCF7D893A}" srcOrd="12" destOrd="0" presId="urn:microsoft.com/office/officeart/2016/7/layout/RepeatingBendingProcessNew"/>
    <dgm:cxn modelId="{82C41555-C941-41C7-8330-A985C010842F}" type="presParOf" srcId="{4EEC65FE-960C-4392-9135-F6ED38B76C06}" destId="{FA94842A-FBE3-4214-940E-3734EBA0CEA7}" srcOrd="13" destOrd="0" presId="urn:microsoft.com/office/officeart/2016/7/layout/RepeatingBendingProcessNew"/>
    <dgm:cxn modelId="{03D84789-09C2-4BA1-8DCC-3C4CEE14DC8F}" type="presParOf" srcId="{FA94842A-FBE3-4214-940E-3734EBA0CEA7}" destId="{DB71F479-249F-4CE3-9506-039B1772FE4D}" srcOrd="0" destOrd="0" presId="urn:microsoft.com/office/officeart/2016/7/layout/RepeatingBendingProcessNew"/>
    <dgm:cxn modelId="{56963B77-D1CF-4C3D-9D7E-9E58E8CFEB1A}" type="presParOf" srcId="{4EEC65FE-960C-4392-9135-F6ED38B76C06}" destId="{EA4101D6-BF39-47EC-8D28-A1EBA1AFFE2A}" srcOrd="14" destOrd="0" presId="urn:microsoft.com/office/officeart/2016/7/layout/RepeatingBendingProcessNew"/>
    <dgm:cxn modelId="{F6571A08-9424-4D11-925C-85D1A8B9546B}" type="presParOf" srcId="{4EEC65FE-960C-4392-9135-F6ED38B76C06}" destId="{EFF3FB77-D29E-494A-A9BA-D689063A669C}" srcOrd="15" destOrd="0" presId="urn:microsoft.com/office/officeart/2016/7/layout/RepeatingBendingProcessNew"/>
    <dgm:cxn modelId="{424293EF-F2CC-4878-8BF1-556D8F5CC0E1}" type="presParOf" srcId="{EFF3FB77-D29E-494A-A9BA-D689063A669C}" destId="{9A1E668E-9CF3-4EB1-8927-CE533C020F05}" srcOrd="0" destOrd="0" presId="urn:microsoft.com/office/officeart/2016/7/layout/RepeatingBendingProcessNew"/>
    <dgm:cxn modelId="{B8A7AFBD-2E00-4EFC-8389-2E628937E514}" type="presParOf" srcId="{4EEC65FE-960C-4392-9135-F6ED38B76C06}" destId="{949E3E13-D749-4B32-847F-11B01F7F598B}" srcOrd="16" destOrd="0" presId="urn:microsoft.com/office/officeart/2016/7/layout/RepeatingBendingProcessNew"/>
    <dgm:cxn modelId="{9F549A87-C482-42CF-8F35-837E1D69A4F2}" type="presParOf" srcId="{4EEC65FE-960C-4392-9135-F6ED38B76C06}" destId="{2FB59381-8ACB-442A-933D-F6190D9FE4F6}" srcOrd="17" destOrd="0" presId="urn:microsoft.com/office/officeart/2016/7/layout/RepeatingBendingProcessNew"/>
    <dgm:cxn modelId="{70E79D64-1C8E-47D5-A5BD-EF8F6B6B9686}" type="presParOf" srcId="{2FB59381-8ACB-442A-933D-F6190D9FE4F6}" destId="{A46896F6-47D0-4797-B235-A4120CCAAB47}" srcOrd="0" destOrd="0" presId="urn:microsoft.com/office/officeart/2016/7/layout/RepeatingBendingProcessNew"/>
    <dgm:cxn modelId="{37367666-BAC8-489A-A59A-76A815B7B58C}" type="presParOf" srcId="{4EEC65FE-960C-4392-9135-F6ED38B76C06}" destId="{408E600E-91BD-45CB-8325-36938938CB57}" srcOrd="18" destOrd="0" presId="urn:microsoft.com/office/officeart/2016/7/layout/RepeatingBendingProcessNew"/>
    <dgm:cxn modelId="{E96A70F8-C449-45B5-84A2-384E0CC15CE6}" type="presParOf" srcId="{4EEC65FE-960C-4392-9135-F6ED38B76C06}" destId="{6F4E91D2-1250-4BFE-87F0-8CDAD36F1B86}" srcOrd="19" destOrd="0" presId="urn:microsoft.com/office/officeart/2016/7/layout/RepeatingBendingProcessNew"/>
    <dgm:cxn modelId="{CD77E891-1C2E-4ECE-8195-5CF219A06D62}" type="presParOf" srcId="{6F4E91D2-1250-4BFE-87F0-8CDAD36F1B86}" destId="{6A4D0220-10CA-4075-9E29-25C82BBA3B09}" srcOrd="0" destOrd="0" presId="urn:microsoft.com/office/officeart/2016/7/layout/RepeatingBendingProcessNew"/>
    <dgm:cxn modelId="{9D70BAF2-8A7E-414F-A8B8-B9BE18733C75}" type="presParOf" srcId="{4EEC65FE-960C-4392-9135-F6ED38B76C06}" destId="{C385497B-F251-4CC6-A1C3-FF7E9B022F11}" srcOrd="20" destOrd="0" presId="urn:microsoft.com/office/officeart/2016/7/layout/RepeatingBendingProcessNew"/>
    <dgm:cxn modelId="{2DCC37B2-B631-429F-9990-0F70819C5817}" type="presParOf" srcId="{4EEC65FE-960C-4392-9135-F6ED38B76C06}" destId="{05076A2C-C6B0-4C39-9A6C-CF9630129C49}" srcOrd="21" destOrd="0" presId="urn:microsoft.com/office/officeart/2016/7/layout/RepeatingBendingProcessNew"/>
    <dgm:cxn modelId="{1712FF84-042A-452C-ADB5-F92AFE0FC55F}" type="presParOf" srcId="{05076A2C-C6B0-4C39-9A6C-CF9630129C49}" destId="{A9DF7445-6596-40DC-868A-50745DBAFF37}" srcOrd="0" destOrd="0" presId="urn:microsoft.com/office/officeart/2016/7/layout/RepeatingBendingProcessNew"/>
    <dgm:cxn modelId="{A783DD0D-6696-4B48-817B-22821232ED12}" type="presParOf" srcId="{4EEC65FE-960C-4392-9135-F6ED38B76C06}" destId="{392395CC-D74B-40AD-ADB3-691261A702F7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0AA7B-708C-4A78-9DA7-EB274902C878}">
      <dsp:nvSpPr>
        <dsp:cNvPr id="0" name=""/>
        <dsp:cNvSpPr/>
      </dsp:nvSpPr>
      <dsp:spPr>
        <a:xfrm>
          <a:off x="17798" y="1941337"/>
          <a:ext cx="1466564" cy="14665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E09A7-805C-416A-9DF0-698F1D49F826}">
      <dsp:nvSpPr>
        <dsp:cNvPr id="0" name=""/>
        <dsp:cNvSpPr/>
      </dsp:nvSpPr>
      <dsp:spPr>
        <a:xfrm>
          <a:off x="325776" y="2249316"/>
          <a:ext cx="850607" cy="8506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EDDE4-027C-44F6-BFE3-3CAA927EFC0A}">
      <dsp:nvSpPr>
        <dsp:cNvPr id="0" name=""/>
        <dsp:cNvSpPr/>
      </dsp:nvSpPr>
      <dsp:spPr>
        <a:xfrm>
          <a:off x="1798626" y="1941337"/>
          <a:ext cx="3456901" cy="1466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Seller and Customer login capabilities; sellers upload art with pricing, customers explore and purchase artworks.</a:t>
          </a:r>
        </a:p>
      </dsp:txBody>
      <dsp:txXfrm>
        <a:off x="1798626" y="1941337"/>
        <a:ext cx="3456901" cy="1466564"/>
      </dsp:txXfrm>
    </dsp:sp>
    <dsp:sp modelId="{9E09099A-C0FA-4CF4-811F-DDB598E1DA36}">
      <dsp:nvSpPr>
        <dsp:cNvPr id="0" name=""/>
        <dsp:cNvSpPr/>
      </dsp:nvSpPr>
      <dsp:spPr>
        <a:xfrm>
          <a:off x="5857866" y="1941337"/>
          <a:ext cx="1466564" cy="14665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12155-7138-441C-888D-8C4A5A033318}">
      <dsp:nvSpPr>
        <dsp:cNvPr id="0" name=""/>
        <dsp:cNvSpPr/>
      </dsp:nvSpPr>
      <dsp:spPr>
        <a:xfrm>
          <a:off x="6165844" y="2249316"/>
          <a:ext cx="850607" cy="8506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D12FA-B11F-477F-8819-C925037130BB}">
      <dsp:nvSpPr>
        <dsp:cNvPr id="0" name=""/>
        <dsp:cNvSpPr/>
      </dsp:nvSpPr>
      <dsp:spPr>
        <a:xfrm>
          <a:off x="7439334" y="1935852"/>
          <a:ext cx="3456901" cy="1466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User identification, art upload and display, price control, and secure purchase capabilities are key components.</a:t>
          </a:r>
        </a:p>
      </dsp:txBody>
      <dsp:txXfrm>
        <a:off x="7439334" y="1935852"/>
        <a:ext cx="3456901" cy="1466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D3B2A-8338-4E44-8DF3-1DB730A836C7}">
      <dsp:nvSpPr>
        <dsp:cNvPr id="0" name=""/>
        <dsp:cNvSpPr/>
      </dsp:nvSpPr>
      <dsp:spPr>
        <a:xfrm>
          <a:off x="0" y="4274"/>
          <a:ext cx="10967720" cy="9095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69F70-F46C-459D-A800-E1E3624B6E5B}">
      <dsp:nvSpPr>
        <dsp:cNvPr id="0" name=""/>
        <dsp:cNvSpPr/>
      </dsp:nvSpPr>
      <dsp:spPr>
        <a:xfrm>
          <a:off x="275130" y="208916"/>
          <a:ext cx="500726" cy="500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A0BF9-315F-4C0D-A57D-32DF2F12F0CE}">
      <dsp:nvSpPr>
        <dsp:cNvPr id="0" name=""/>
        <dsp:cNvSpPr/>
      </dsp:nvSpPr>
      <dsp:spPr>
        <a:xfrm>
          <a:off x="1050987" y="4274"/>
          <a:ext cx="9869251" cy="99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82" tIns="105282" rIns="105282" bIns="105282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</a:rPr>
            <a:t>“ESPARTA"</a:t>
          </a:r>
          <a:r>
            <a:rPr lang="en-US" sz="1800" b="0" i="0" kern="1200" dirty="0">
              <a:solidFill>
                <a:schemeClr val="tx1"/>
              </a:solidFill>
            </a:rPr>
            <a:t> focuses on the problems of the artists. It is concerned about the challenges artists face in effectively communicating with and reaching their customers that have been a persistent issue in the art world.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050987" y="4274"/>
        <a:ext cx="9869251" cy="994790"/>
      </dsp:txXfrm>
    </dsp:sp>
    <dsp:sp modelId="{ACF26681-12C6-4E96-A343-B22C5280CFCA}">
      <dsp:nvSpPr>
        <dsp:cNvPr id="0" name=""/>
        <dsp:cNvSpPr/>
      </dsp:nvSpPr>
      <dsp:spPr>
        <a:xfrm>
          <a:off x="0" y="1247762"/>
          <a:ext cx="10967720" cy="9095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A1017B-BCC4-435B-A532-E1E8114B1CF2}">
      <dsp:nvSpPr>
        <dsp:cNvPr id="0" name=""/>
        <dsp:cNvSpPr/>
      </dsp:nvSpPr>
      <dsp:spPr>
        <a:xfrm>
          <a:off x="275130" y="1452404"/>
          <a:ext cx="500726" cy="5002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D24CC-65AA-48A1-9F76-D6DE6FD45D42}">
      <dsp:nvSpPr>
        <dsp:cNvPr id="0" name=""/>
        <dsp:cNvSpPr/>
      </dsp:nvSpPr>
      <dsp:spPr>
        <a:xfrm>
          <a:off x="1050987" y="1247762"/>
          <a:ext cx="9869251" cy="99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82" tIns="105282" rIns="105282" bIns="105282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tx1"/>
              </a:solidFill>
            </a:rPr>
            <a:t>This problem has led to many talented individuals abandoning their artistic pursuits in favor of more stable careers. One of the primary problems artists encounter is the absence of a centralized space to display their creations as traditional art galleries are often limited in their capacity.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050987" y="1247762"/>
        <a:ext cx="9869251" cy="994790"/>
      </dsp:txXfrm>
    </dsp:sp>
    <dsp:sp modelId="{D12BE6AD-867F-4333-B5B7-C3331D6076F0}">
      <dsp:nvSpPr>
        <dsp:cNvPr id="0" name=""/>
        <dsp:cNvSpPr/>
      </dsp:nvSpPr>
      <dsp:spPr>
        <a:xfrm>
          <a:off x="0" y="2491250"/>
          <a:ext cx="10967720" cy="9095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FAA2B-3AC6-4CCA-9B1E-48E5D5410F8B}">
      <dsp:nvSpPr>
        <dsp:cNvPr id="0" name=""/>
        <dsp:cNvSpPr/>
      </dsp:nvSpPr>
      <dsp:spPr>
        <a:xfrm>
          <a:off x="275130" y="2695892"/>
          <a:ext cx="500726" cy="5002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42F9C-4C85-4674-8984-6A5B36E55B9D}">
      <dsp:nvSpPr>
        <dsp:cNvPr id="0" name=""/>
        <dsp:cNvSpPr/>
      </dsp:nvSpPr>
      <dsp:spPr>
        <a:xfrm>
          <a:off x="1050987" y="2491250"/>
          <a:ext cx="9869251" cy="99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82" tIns="105282" rIns="105282" bIns="105282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In addition, Buyers are often hesitant to invest in artwork without a secure way to verify its authenticity and provenance.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1050987" y="2491250"/>
        <a:ext cx="9869251" cy="994790"/>
      </dsp:txXfrm>
    </dsp:sp>
    <dsp:sp modelId="{9A1390AA-6671-4505-8D37-A5FACEABA13A}">
      <dsp:nvSpPr>
        <dsp:cNvPr id="0" name=""/>
        <dsp:cNvSpPr/>
      </dsp:nvSpPr>
      <dsp:spPr>
        <a:xfrm>
          <a:off x="0" y="3734738"/>
          <a:ext cx="10967720" cy="90952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ACDA5-96AD-4467-B3BC-B56BD4114376}">
      <dsp:nvSpPr>
        <dsp:cNvPr id="0" name=""/>
        <dsp:cNvSpPr/>
      </dsp:nvSpPr>
      <dsp:spPr>
        <a:xfrm>
          <a:off x="275399" y="3939380"/>
          <a:ext cx="500726" cy="5002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0F9B2-DFC7-481A-A082-C6D872F5F58E}">
      <dsp:nvSpPr>
        <dsp:cNvPr id="0" name=""/>
        <dsp:cNvSpPr/>
      </dsp:nvSpPr>
      <dsp:spPr>
        <a:xfrm>
          <a:off x="1051525" y="3734738"/>
          <a:ext cx="9817613" cy="99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82" tIns="105282" rIns="105282" bIns="105282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The communication gap between artists and potential buyers, along with the absence of a reliable and efficient platform to showcase and sell their work, has led to numerous challenges.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1051525" y="3734738"/>
        <a:ext cx="9817613" cy="994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ECAB4-862C-4472-86DC-64CFE9F62521}">
      <dsp:nvSpPr>
        <dsp:cNvPr id="0" name=""/>
        <dsp:cNvSpPr/>
      </dsp:nvSpPr>
      <dsp:spPr>
        <a:xfrm>
          <a:off x="3137" y="386357"/>
          <a:ext cx="2488922" cy="14933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Use Case 1: Artist Registration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Goal: </a:t>
          </a:r>
          <a:r>
            <a:rPr lang="en-US" sz="1600" kern="1200" dirty="0">
              <a:solidFill>
                <a:schemeClr val="tx1"/>
              </a:solidFill>
            </a:rPr>
            <a:t>As a new artist user, I want to register for an account on ESPARTA to showcase my artwork.</a:t>
          </a:r>
        </a:p>
      </dsp:txBody>
      <dsp:txXfrm>
        <a:off x="3137" y="386357"/>
        <a:ext cx="2488922" cy="1493353"/>
      </dsp:txXfrm>
    </dsp:sp>
    <dsp:sp modelId="{DE5EBCA1-B68F-4DD3-ADC5-CA9C1E2FC922}">
      <dsp:nvSpPr>
        <dsp:cNvPr id="0" name=""/>
        <dsp:cNvSpPr/>
      </dsp:nvSpPr>
      <dsp:spPr>
        <a:xfrm>
          <a:off x="2740951" y="386357"/>
          <a:ext cx="2488922" cy="14933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solidFill>
                <a:schemeClr val="tx1"/>
              </a:solidFill>
            </a:rPr>
            <a:t>Use Case 2: Customer Registration</a:t>
          </a:r>
          <a:br>
            <a:rPr lang="en-US" sz="1500" i="1" kern="1200" dirty="0">
              <a:solidFill>
                <a:schemeClr val="tx1"/>
              </a:solidFill>
            </a:rPr>
          </a:br>
          <a:r>
            <a:rPr lang="en-US" sz="1500" b="1" i="1" kern="1200" dirty="0">
              <a:solidFill>
                <a:schemeClr val="tx1"/>
              </a:solidFill>
            </a:rPr>
            <a:t>Goal</a:t>
          </a:r>
          <a:r>
            <a:rPr lang="en-US" sz="1500" b="0" i="1" kern="1200" dirty="0">
              <a:solidFill>
                <a:schemeClr val="tx1"/>
              </a:solidFill>
            </a:rPr>
            <a:t>:</a:t>
          </a:r>
          <a:r>
            <a:rPr lang="en-US" sz="1500" b="0" i="0" kern="1200" dirty="0">
              <a:solidFill>
                <a:schemeClr val="tx1"/>
              </a:solidFill>
            </a:rPr>
            <a:t> As a new buyer user, I want to register for an account on ESPARTA to browse and purchase artwork.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740951" y="386357"/>
        <a:ext cx="2488922" cy="1493353"/>
      </dsp:txXfrm>
    </dsp:sp>
    <dsp:sp modelId="{E7AA85B9-E45B-49AF-B124-4747C6834E09}">
      <dsp:nvSpPr>
        <dsp:cNvPr id="0" name=""/>
        <dsp:cNvSpPr/>
      </dsp:nvSpPr>
      <dsp:spPr>
        <a:xfrm>
          <a:off x="5478766" y="386357"/>
          <a:ext cx="2488922" cy="149335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Use Case 3: User Login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Goal</a:t>
          </a:r>
          <a:r>
            <a:rPr lang="en-US" sz="1600" kern="1200" dirty="0">
              <a:solidFill>
                <a:schemeClr val="tx1"/>
              </a:solidFill>
            </a:rPr>
            <a:t>: As a registered user, I want to log in to my ESPARTA account to access my profile and use platform features.</a:t>
          </a:r>
        </a:p>
      </dsp:txBody>
      <dsp:txXfrm>
        <a:off x="5478766" y="386357"/>
        <a:ext cx="2488922" cy="1493353"/>
      </dsp:txXfrm>
    </dsp:sp>
    <dsp:sp modelId="{DD892456-2434-4342-9ACA-88935605FCE5}">
      <dsp:nvSpPr>
        <dsp:cNvPr id="0" name=""/>
        <dsp:cNvSpPr/>
      </dsp:nvSpPr>
      <dsp:spPr>
        <a:xfrm>
          <a:off x="8216580" y="386357"/>
          <a:ext cx="2488922" cy="14933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Use Case 4: Artwork Upload</a:t>
          </a:r>
          <a:br>
            <a:rPr lang="en-US" sz="1500" b="1" kern="1200" dirty="0">
              <a:solidFill>
                <a:schemeClr val="tx1"/>
              </a:solidFill>
            </a:rPr>
          </a:br>
          <a:r>
            <a:rPr lang="en-US" sz="1500" b="1" kern="1200" dirty="0">
              <a:solidFill>
                <a:schemeClr val="tx1"/>
              </a:solidFill>
            </a:rPr>
            <a:t>Goal: </a:t>
          </a:r>
          <a:r>
            <a:rPr lang="en-US" sz="1500" kern="1200" dirty="0">
              <a:solidFill>
                <a:schemeClr val="tx1"/>
              </a:solidFill>
            </a:rPr>
            <a:t>As an artist user, I want to upload images of my artwork to showcase them on ESPARTA.</a:t>
          </a:r>
        </a:p>
      </dsp:txBody>
      <dsp:txXfrm>
        <a:off x="8216580" y="386357"/>
        <a:ext cx="2488922" cy="1493353"/>
      </dsp:txXfrm>
    </dsp:sp>
    <dsp:sp modelId="{32B1026B-C874-41D1-A92E-753231F193EA}">
      <dsp:nvSpPr>
        <dsp:cNvPr id="0" name=""/>
        <dsp:cNvSpPr/>
      </dsp:nvSpPr>
      <dsp:spPr>
        <a:xfrm>
          <a:off x="3137" y="2128603"/>
          <a:ext cx="2488922" cy="149335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Use Case 5: Search for Artwork</a:t>
          </a:r>
          <a:br>
            <a:rPr lang="en-US" sz="1500" b="1" kern="1200" dirty="0">
              <a:solidFill>
                <a:schemeClr val="tx1"/>
              </a:solidFill>
            </a:rPr>
          </a:br>
          <a:r>
            <a:rPr lang="en-US" sz="1500" b="1" kern="1200" dirty="0">
              <a:solidFill>
                <a:schemeClr val="tx1"/>
              </a:solidFill>
            </a:rPr>
            <a:t>Goal: </a:t>
          </a:r>
          <a:r>
            <a:rPr lang="en-US" sz="1500" kern="1200" dirty="0">
              <a:solidFill>
                <a:schemeClr val="tx1"/>
              </a:solidFill>
            </a:rPr>
            <a:t>As a buyer user, I want to search for artwork on ESPARTA based on various criteria.</a:t>
          </a:r>
        </a:p>
      </dsp:txBody>
      <dsp:txXfrm>
        <a:off x="3137" y="2128603"/>
        <a:ext cx="2488922" cy="1493353"/>
      </dsp:txXfrm>
    </dsp:sp>
    <dsp:sp modelId="{E91B87D0-7DB0-46EA-9700-52AEF4AF308E}">
      <dsp:nvSpPr>
        <dsp:cNvPr id="0" name=""/>
        <dsp:cNvSpPr/>
      </dsp:nvSpPr>
      <dsp:spPr>
        <a:xfrm>
          <a:off x="2740951" y="2128603"/>
          <a:ext cx="2488922" cy="14933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solidFill>
                <a:schemeClr val="tx1"/>
              </a:solidFill>
            </a:rPr>
            <a:t>Use Case 6: Add Artwork to Cart</a:t>
          </a:r>
          <a:br>
            <a:rPr lang="en-US" sz="1500" b="1" i="1" kern="1200" dirty="0">
              <a:solidFill>
                <a:schemeClr val="tx1"/>
              </a:solidFill>
            </a:rPr>
          </a:br>
          <a:r>
            <a:rPr lang="en-US" sz="1500" b="1" i="1" kern="1200" dirty="0">
              <a:solidFill>
                <a:schemeClr val="tx1"/>
              </a:solidFill>
            </a:rPr>
            <a:t>Goal:</a:t>
          </a:r>
          <a:r>
            <a:rPr lang="en-US" sz="1500" b="1" i="0" kern="1200" dirty="0">
              <a:solidFill>
                <a:schemeClr val="tx1"/>
              </a:solidFill>
            </a:rPr>
            <a:t> </a:t>
          </a:r>
          <a:r>
            <a:rPr lang="en-US" sz="1500" b="0" i="0" kern="1200" dirty="0">
              <a:solidFill>
                <a:schemeClr val="tx1"/>
              </a:solidFill>
            </a:rPr>
            <a:t>As a customer user, I want to add artwork to my shopping cart for potential purchase.</a:t>
          </a:r>
        </a:p>
      </dsp:txBody>
      <dsp:txXfrm>
        <a:off x="2740951" y="2128603"/>
        <a:ext cx="2488922" cy="1493353"/>
      </dsp:txXfrm>
    </dsp:sp>
    <dsp:sp modelId="{7A439A33-3A94-4FB7-B3A2-D65E321CB58C}">
      <dsp:nvSpPr>
        <dsp:cNvPr id="0" name=""/>
        <dsp:cNvSpPr/>
      </dsp:nvSpPr>
      <dsp:spPr>
        <a:xfrm>
          <a:off x="5478766" y="2128603"/>
          <a:ext cx="2488922" cy="14933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solidFill>
                <a:schemeClr val="tx1"/>
              </a:solidFill>
            </a:rPr>
            <a:t>Use Case 7: Purchase Artwork</a:t>
          </a:r>
          <a:br>
            <a:rPr lang="en-US" sz="1500" b="1" i="0" kern="1200" dirty="0">
              <a:solidFill>
                <a:schemeClr val="tx1"/>
              </a:solidFill>
            </a:rPr>
          </a:br>
          <a:r>
            <a:rPr lang="en-US" sz="1500" b="1" i="0" kern="1200" dirty="0">
              <a:solidFill>
                <a:schemeClr val="tx1"/>
              </a:solidFill>
            </a:rPr>
            <a:t>Goal: </a:t>
          </a:r>
          <a:r>
            <a:rPr lang="en-US" sz="1500" b="0" i="0" kern="1200" dirty="0">
              <a:solidFill>
                <a:schemeClr val="tx1"/>
              </a:solidFill>
            </a:rPr>
            <a:t>As a buyer user, I want to complete the purchase of artwork in my shopping cart.</a:t>
          </a:r>
        </a:p>
      </dsp:txBody>
      <dsp:txXfrm>
        <a:off x="5478766" y="2128603"/>
        <a:ext cx="2488922" cy="1493353"/>
      </dsp:txXfrm>
    </dsp:sp>
    <dsp:sp modelId="{16D00853-9805-41B5-939E-785A66AF0C67}">
      <dsp:nvSpPr>
        <dsp:cNvPr id="0" name=""/>
        <dsp:cNvSpPr/>
      </dsp:nvSpPr>
      <dsp:spPr>
        <a:xfrm>
          <a:off x="8216580" y="2128603"/>
          <a:ext cx="2488922" cy="149335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solidFill>
                <a:schemeClr val="tx1"/>
              </a:solidFill>
            </a:rPr>
            <a:t>Use Case 8: Order Management</a:t>
          </a:r>
          <a:br>
            <a:rPr lang="en-US" sz="1500" b="1" i="0" kern="1200" dirty="0">
              <a:solidFill>
                <a:schemeClr val="tx1"/>
              </a:solidFill>
            </a:rPr>
          </a:br>
          <a:r>
            <a:rPr lang="en-US" sz="1500" b="1" i="0" kern="1200" dirty="0">
              <a:solidFill>
                <a:schemeClr val="tx1"/>
              </a:solidFill>
            </a:rPr>
            <a:t>Goal: </a:t>
          </a:r>
          <a:r>
            <a:rPr lang="en-US" sz="1500" b="0" i="0" kern="1200" dirty="0">
              <a:solidFill>
                <a:schemeClr val="tx1"/>
              </a:solidFill>
            </a:rPr>
            <a:t>As a customer  user, I want to manage the orders of artwork in my history.</a:t>
          </a:r>
        </a:p>
      </dsp:txBody>
      <dsp:txXfrm>
        <a:off x="8216580" y="2128603"/>
        <a:ext cx="2488922" cy="1493353"/>
      </dsp:txXfrm>
    </dsp:sp>
    <dsp:sp modelId="{E79DB63F-B3E2-4094-B00F-4B9460C60577}">
      <dsp:nvSpPr>
        <dsp:cNvPr id="0" name=""/>
        <dsp:cNvSpPr/>
      </dsp:nvSpPr>
      <dsp:spPr>
        <a:xfrm>
          <a:off x="2740951" y="3870848"/>
          <a:ext cx="2488922" cy="14933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solidFill>
                <a:schemeClr val="tx1"/>
              </a:solidFill>
            </a:rPr>
            <a:t>Use Case 9: Messaging Artists</a:t>
          </a:r>
          <a:br>
            <a:rPr lang="en-US" sz="1500" b="1" i="0" kern="1200" dirty="0">
              <a:solidFill>
                <a:schemeClr val="tx1"/>
              </a:solidFill>
            </a:rPr>
          </a:br>
          <a:r>
            <a:rPr lang="en-US" sz="1500" b="1" i="0" kern="1200" dirty="0">
              <a:solidFill>
                <a:schemeClr val="tx1"/>
              </a:solidFill>
            </a:rPr>
            <a:t>Goal: </a:t>
          </a:r>
          <a:r>
            <a:rPr lang="en-US" sz="1500" b="0" i="0" kern="1200" dirty="0">
              <a:solidFill>
                <a:schemeClr val="tx1"/>
              </a:solidFill>
            </a:rPr>
            <a:t>As a user (artist or customer), I want to send messages to artists for inquiries or negotiations.</a:t>
          </a:r>
        </a:p>
      </dsp:txBody>
      <dsp:txXfrm>
        <a:off x="2740951" y="3870848"/>
        <a:ext cx="2488922" cy="1493353"/>
      </dsp:txXfrm>
    </dsp:sp>
    <dsp:sp modelId="{CF91D4C1-385C-47F6-81D8-BC18FB8A4683}">
      <dsp:nvSpPr>
        <dsp:cNvPr id="0" name=""/>
        <dsp:cNvSpPr/>
      </dsp:nvSpPr>
      <dsp:spPr>
        <a:xfrm>
          <a:off x="5478766" y="3870848"/>
          <a:ext cx="2488922" cy="149335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tx1"/>
              </a:solidFill>
            </a:rPr>
            <a:t>Use Case 10: User- Tracking System</a:t>
          </a:r>
          <a:br>
            <a:rPr lang="en-US" sz="1400" b="1" i="0" kern="1200" dirty="0">
              <a:solidFill>
                <a:schemeClr val="tx1"/>
              </a:solidFill>
            </a:rPr>
          </a:br>
          <a:r>
            <a:rPr lang="en-US" sz="1400" b="1" i="0" kern="1200" dirty="0">
              <a:solidFill>
                <a:schemeClr val="tx1"/>
              </a:solidFill>
            </a:rPr>
            <a:t>Goal: </a:t>
          </a:r>
          <a:r>
            <a:rPr lang="en-US" sz="1400" b="0" i="0" kern="1200" dirty="0">
              <a:solidFill>
                <a:schemeClr val="tx1"/>
              </a:solidFill>
            </a:rPr>
            <a:t>As the order is delivered to the customer, the customer would be able to receive the notifications and track their shipping status and expected dates of delivery.</a:t>
          </a:r>
        </a:p>
      </dsp:txBody>
      <dsp:txXfrm>
        <a:off x="5478766" y="3870848"/>
        <a:ext cx="2488922" cy="1493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A40AC-5547-4972-99EC-4D9A58F9DC1E}">
      <dsp:nvSpPr>
        <dsp:cNvPr id="0" name=""/>
        <dsp:cNvSpPr/>
      </dsp:nvSpPr>
      <dsp:spPr>
        <a:xfrm>
          <a:off x="2389877" y="668675"/>
          <a:ext cx="479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59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616921" y="711654"/>
        <a:ext cx="25509" cy="5482"/>
      </dsp:txXfrm>
    </dsp:sp>
    <dsp:sp modelId="{3A5E3DC3-D13A-4EF6-8BA3-94C78EB18D5B}">
      <dsp:nvSpPr>
        <dsp:cNvPr id="0" name=""/>
        <dsp:cNvSpPr/>
      </dsp:nvSpPr>
      <dsp:spPr>
        <a:xfrm>
          <a:off x="10359" y="0"/>
          <a:ext cx="2381318" cy="14287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687" tIns="122483" rIns="116687" bIns="1224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Allow the artists to register for an account.</a:t>
          </a:r>
          <a:endParaRPr lang="en-US" sz="2200" b="1" kern="1200" dirty="0"/>
        </a:p>
      </dsp:txBody>
      <dsp:txXfrm>
        <a:off x="10359" y="0"/>
        <a:ext cx="2381318" cy="1428791"/>
      </dsp:txXfrm>
    </dsp:sp>
    <dsp:sp modelId="{E05B862E-5B5B-4783-9242-BB2004FAD98C}">
      <dsp:nvSpPr>
        <dsp:cNvPr id="0" name=""/>
        <dsp:cNvSpPr/>
      </dsp:nvSpPr>
      <dsp:spPr>
        <a:xfrm>
          <a:off x="5281393" y="668675"/>
          <a:ext cx="5546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460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544067" y="711654"/>
        <a:ext cx="29260" cy="5482"/>
      </dsp:txXfrm>
    </dsp:sp>
    <dsp:sp modelId="{130B1FB0-6BEC-433E-94C1-8CF9D7AA959F}">
      <dsp:nvSpPr>
        <dsp:cNvPr id="0" name=""/>
        <dsp:cNvSpPr/>
      </dsp:nvSpPr>
      <dsp:spPr>
        <a:xfrm>
          <a:off x="2901875" y="0"/>
          <a:ext cx="2381318" cy="14287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687" tIns="122483" rIns="116687" bIns="1224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Buyers to register for an account.</a:t>
          </a:r>
          <a:endParaRPr lang="en-US" sz="2200" b="1" kern="1200" dirty="0"/>
        </a:p>
      </dsp:txBody>
      <dsp:txXfrm>
        <a:off x="2901875" y="0"/>
        <a:ext cx="2381318" cy="1428791"/>
      </dsp:txXfrm>
    </dsp:sp>
    <dsp:sp modelId="{A9A22D34-B145-4D7C-BE5D-A60D2102226E}">
      <dsp:nvSpPr>
        <dsp:cNvPr id="0" name=""/>
        <dsp:cNvSpPr/>
      </dsp:nvSpPr>
      <dsp:spPr>
        <a:xfrm>
          <a:off x="1201018" y="1426991"/>
          <a:ext cx="5858043" cy="545721"/>
        </a:xfrm>
        <a:custGeom>
          <a:avLst/>
          <a:gdLst/>
          <a:ahLst/>
          <a:cxnLst/>
          <a:rect l="0" t="0" r="0" b="0"/>
          <a:pathLst>
            <a:path>
              <a:moveTo>
                <a:pt x="5858043" y="0"/>
              </a:moveTo>
              <a:lnTo>
                <a:pt x="5858043" y="289960"/>
              </a:lnTo>
              <a:lnTo>
                <a:pt x="0" y="289960"/>
              </a:lnTo>
              <a:lnTo>
                <a:pt x="0" y="545721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982881" y="1697110"/>
        <a:ext cx="294316" cy="5482"/>
      </dsp:txXfrm>
    </dsp:sp>
    <dsp:sp modelId="{B803133B-0E6E-4A31-8009-06CA51BEAEB9}">
      <dsp:nvSpPr>
        <dsp:cNvPr id="0" name=""/>
        <dsp:cNvSpPr/>
      </dsp:nvSpPr>
      <dsp:spPr>
        <a:xfrm>
          <a:off x="5868402" y="0"/>
          <a:ext cx="2381318" cy="14287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687" tIns="122483" rIns="116687" bIns="1224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User profiles for artists and buyers.</a:t>
          </a:r>
          <a:endParaRPr lang="en-US" sz="2200" b="1" kern="1200" dirty="0"/>
        </a:p>
      </dsp:txBody>
      <dsp:txXfrm>
        <a:off x="5868402" y="0"/>
        <a:ext cx="2381318" cy="1428791"/>
      </dsp:txXfrm>
    </dsp:sp>
    <dsp:sp modelId="{FF2FF07A-E9AA-4E08-8634-51B72818D942}">
      <dsp:nvSpPr>
        <dsp:cNvPr id="0" name=""/>
        <dsp:cNvSpPr/>
      </dsp:nvSpPr>
      <dsp:spPr>
        <a:xfrm>
          <a:off x="2389877" y="2673788"/>
          <a:ext cx="5171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103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634736" y="2716767"/>
        <a:ext cx="27385" cy="5482"/>
      </dsp:txXfrm>
    </dsp:sp>
    <dsp:sp modelId="{0B647EC7-17BF-4903-9C85-99E82286CCCB}">
      <dsp:nvSpPr>
        <dsp:cNvPr id="0" name=""/>
        <dsp:cNvSpPr/>
      </dsp:nvSpPr>
      <dsp:spPr>
        <a:xfrm>
          <a:off x="10359" y="2005112"/>
          <a:ext cx="2381318" cy="14287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687" tIns="122483" rIns="116687" bIns="1224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Artists to upload images of their artwork.</a:t>
          </a:r>
          <a:endParaRPr lang="en-US" sz="2200" b="1" kern="1200" dirty="0"/>
        </a:p>
      </dsp:txBody>
      <dsp:txXfrm>
        <a:off x="10359" y="2005112"/>
        <a:ext cx="2381318" cy="1428791"/>
      </dsp:txXfrm>
    </dsp:sp>
    <dsp:sp modelId="{48E5B00F-EA04-4305-9A4D-CC42C8359794}">
      <dsp:nvSpPr>
        <dsp:cNvPr id="0" name=""/>
        <dsp:cNvSpPr/>
      </dsp:nvSpPr>
      <dsp:spPr>
        <a:xfrm>
          <a:off x="5318899" y="2673788"/>
          <a:ext cx="5171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103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563758" y="2716767"/>
        <a:ext cx="27385" cy="5482"/>
      </dsp:txXfrm>
    </dsp:sp>
    <dsp:sp modelId="{3587B08C-3157-4D48-AC2F-907950454DBA}">
      <dsp:nvSpPr>
        <dsp:cNvPr id="0" name=""/>
        <dsp:cNvSpPr/>
      </dsp:nvSpPr>
      <dsp:spPr>
        <a:xfrm>
          <a:off x="2939380" y="2005112"/>
          <a:ext cx="2381318" cy="14287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687" tIns="122483" rIns="116687" bIns="1224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Search feature allowing users to find artwork.</a:t>
          </a:r>
          <a:endParaRPr lang="en-US" sz="2200" b="1" kern="1200" dirty="0"/>
        </a:p>
      </dsp:txBody>
      <dsp:txXfrm>
        <a:off x="2939380" y="2005112"/>
        <a:ext cx="2381318" cy="1428791"/>
      </dsp:txXfrm>
    </dsp:sp>
    <dsp:sp modelId="{EDFECB9B-7CBD-4AB1-B8A1-B6C1E56B8E65}">
      <dsp:nvSpPr>
        <dsp:cNvPr id="0" name=""/>
        <dsp:cNvSpPr/>
      </dsp:nvSpPr>
      <dsp:spPr>
        <a:xfrm>
          <a:off x="1201018" y="3432104"/>
          <a:ext cx="5858043" cy="517103"/>
        </a:xfrm>
        <a:custGeom>
          <a:avLst/>
          <a:gdLst/>
          <a:ahLst/>
          <a:cxnLst/>
          <a:rect l="0" t="0" r="0" b="0"/>
          <a:pathLst>
            <a:path>
              <a:moveTo>
                <a:pt x="5858043" y="0"/>
              </a:moveTo>
              <a:lnTo>
                <a:pt x="5858043" y="275651"/>
              </a:lnTo>
              <a:lnTo>
                <a:pt x="0" y="275651"/>
              </a:lnTo>
              <a:lnTo>
                <a:pt x="0" y="51710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982950" y="3687914"/>
        <a:ext cx="294179" cy="5482"/>
      </dsp:txXfrm>
    </dsp:sp>
    <dsp:sp modelId="{0488B88C-D4D3-4D96-929B-64551AB97C27}">
      <dsp:nvSpPr>
        <dsp:cNvPr id="0" name=""/>
        <dsp:cNvSpPr/>
      </dsp:nvSpPr>
      <dsp:spPr>
        <a:xfrm>
          <a:off x="5868402" y="2005112"/>
          <a:ext cx="2381318" cy="14287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687" tIns="122483" rIns="116687" bIns="1224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Buyers to add artwork to their shopping cart.</a:t>
          </a:r>
          <a:endParaRPr lang="en-US" sz="2200" b="1" kern="1200" dirty="0"/>
        </a:p>
      </dsp:txBody>
      <dsp:txXfrm>
        <a:off x="5868402" y="2005112"/>
        <a:ext cx="2381318" cy="1428791"/>
      </dsp:txXfrm>
    </dsp:sp>
    <dsp:sp modelId="{37650ED1-59C7-40B5-B685-2178D8BB20BA}">
      <dsp:nvSpPr>
        <dsp:cNvPr id="0" name=""/>
        <dsp:cNvSpPr/>
      </dsp:nvSpPr>
      <dsp:spPr>
        <a:xfrm>
          <a:off x="2389877" y="4650282"/>
          <a:ext cx="5171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103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634736" y="4693261"/>
        <a:ext cx="27385" cy="5482"/>
      </dsp:txXfrm>
    </dsp:sp>
    <dsp:sp modelId="{136F4217-790B-4459-BF28-53BECA0C76E2}">
      <dsp:nvSpPr>
        <dsp:cNvPr id="0" name=""/>
        <dsp:cNvSpPr/>
      </dsp:nvSpPr>
      <dsp:spPr>
        <a:xfrm>
          <a:off x="10359" y="3981607"/>
          <a:ext cx="2381318" cy="14287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687" tIns="122483" rIns="116687" bIns="1224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Secure online payments for purchased artwork.</a:t>
          </a:r>
          <a:endParaRPr lang="en-US" sz="2200" b="1" kern="1200" dirty="0"/>
        </a:p>
      </dsp:txBody>
      <dsp:txXfrm>
        <a:off x="10359" y="3981607"/>
        <a:ext cx="2381318" cy="1428791"/>
      </dsp:txXfrm>
    </dsp:sp>
    <dsp:sp modelId="{8D4F3BA7-D544-40D0-A425-ED866D69E7F3}">
      <dsp:nvSpPr>
        <dsp:cNvPr id="0" name=""/>
        <dsp:cNvSpPr/>
      </dsp:nvSpPr>
      <dsp:spPr>
        <a:xfrm>
          <a:off x="5318899" y="4650282"/>
          <a:ext cx="5171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10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563758" y="4693261"/>
        <a:ext cx="27385" cy="5482"/>
      </dsp:txXfrm>
    </dsp:sp>
    <dsp:sp modelId="{72B2A1B9-5029-4DD4-ADA6-69DD955EB08C}">
      <dsp:nvSpPr>
        <dsp:cNvPr id="0" name=""/>
        <dsp:cNvSpPr/>
      </dsp:nvSpPr>
      <dsp:spPr>
        <a:xfrm>
          <a:off x="2939380" y="3981607"/>
          <a:ext cx="2381318" cy="14287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687" tIns="122483" rIns="116687" bIns="1224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Messaging system for communication between artists and buyers.</a:t>
          </a:r>
          <a:endParaRPr lang="en-US" sz="2200" b="1" kern="1200" dirty="0"/>
        </a:p>
      </dsp:txBody>
      <dsp:txXfrm>
        <a:off x="2939380" y="3981607"/>
        <a:ext cx="2381318" cy="1428791"/>
      </dsp:txXfrm>
    </dsp:sp>
    <dsp:sp modelId="{B1440638-6D33-4581-83BE-EAD4FB25DB3B}">
      <dsp:nvSpPr>
        <dsp:cNvPr id="0" name=""/>
        <dsp:cNvSpPr/>
      </dsp:nvSpPr>
      <dsp:spPr>
        <a:xfrm>
          <a:off x="5868402" y="3981607"/>
          <a:ext cx="2381318" cy="14287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687" tIns="122483" rIns="116687" bIns="1224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Reporting mechanism for inappropriate content &amp; user behavior.</a:t>
          </a:r>
          <a:endParaRPr lang="en-US" sz="2200" b="1" kern="1200" dirty="0"/>
        </a:p>
      </dsp:txBody>
      <dsp:txXfrm>
        <a:off x="5868402" y="3981607"/>
        <a:ext cx="2381318" cy="1428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03ACB-5440-4759-8962-7B490A962A71}">
      <dsp:nvSpPr>
        <dsp:cNvPr id="0" name=""/>
        <dsp:cNvSpPr/>
      </dsp:nvSpPr>
      <dsp:spPr>
        <a:xfrm>
          <a:off x="244197" y="356800"/>
          <a:ext cx="1297746" cy="12638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AF42E-99A7-4DB5-87E2-6ED01BB20B02}">
      <dsp:nvSpPr>
        <dsp:cNvPr id="0" name=""/>
        <dsp:cNvSpPr/>
      </dsp:nvSpPr>
      <dsp:spPr>
        <a:xfrm>
          <a:off x="444652" y="300204"/>
          <a:ext cx="958134" cy="1332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1A1FA-A952-426F-8314-10C85BE7453F}">
      <dsp:nvSpPr>
        <dsp:cNvPr id="0" name=""/>
        <dsp:cNvSpPr/>
      </dsp:nvSpPr>
      <dsp:spPr>
        <a:xfrm>
          <a:off x="1863478" y="456712"/>
          <a:ext cx="3220674" cy="840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implement a virtual reality (VR) or augmented reality (AR) feature to view artwork in a simulated gallery setting.</a:t>
          </a:r>
          <a:endParaRPr lang="en-US" sz="2200" b="1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63478" y="456712"/>
        <a:ext cx="3220674" cy="840388"/>
      </dsp:txXfrm>
    </dsp:sp>
    <dsp:sp modelId="{5A37F685-AED1-4696-B77E-69CF35AC91F8}">
      <dsp:nvSpPr>
        <dsp:cNvPr id="0" name=""/>
        <dsp:cNvSpPr/>
      </dsp:nvSpPr>
      <dsp:spPr>
        <a:xfrm>
          <a:off x="6026602" y="127160"/>
          <a:ext cx="1350459" cy="13386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8A10C-E058-45F4-8EDB-6A9C9C5DCA08}">
      <dsp:nvSpPr>
        <dsp:cNvPr id="0" name=""/>
        <dsp:cNvSpPr/>
      </dsp:nvSpPr>
      <dsp:spPr>
        <a:xfrm>
          <a:off x="6340464" y="219430"/>
          <a:ext cx="778136" cy="10802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9F24B-21DE-42C8-A7AF-37B05E04ADF7}">
      <dsp:nvSpPr>
        <dsp:cNvPr id="0" name=""/>
        <dsp:cNvSpPr/>
      </dsp:nvSpPr>
      <dsp:spPr>
        <a:xfrm>
          <a:off x="7478580" y="122504"/>
          <a:ext cx="3797110" cy="1312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incorporate an art auction or bidding system for select artwork.</a:t>
          </a:r>
          <a:endParaRPr lang="en-US" sz="2400" b="1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78580" y="122504"/>
        <a:ext cx="3797110" cy="1312438"/>
      </dsp:txXfrm>
    </dsp:sp>
    <dsp:sp modelId="{579300C5-E1B5-4107-81ED-4B7D9700F901}">
      <dsp:nvSpPr>
        <dsp:cNvPr id="0" name=""/>
        <dsp:cNvSpPr/>
      </dsp:nvSpPr>
      <dsp:spPr>
        <a:xfrm>
          <a:off x="214164" y="2326692"/>
          <a:ext cx="1357345" cy="100472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906C5-B548-4C03-B3AC-E55D0C35945A}">
      <dsp:nvSpPr>
        <dsp:cNvPr id="0" name=""/>
        <dsp:cNvSpPr/>
      </dsp:nvSpPr>
      <dsp:spPr>
        <a:xfrm>
          <a:off x="368135" y="2275916"/>
          <a:ext cx="1118161" cy="964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8723B-638E-45C8-A2F9-CBF5605D2B94}">
      <dsp:nvSpPr>
        <dsp:cNvPr id="0" name=""/>
        <dsp:cNvSpPr/>
      </dsp:nvSpPr>
      <dsp:spPr>
        <a:xfrm>
          <a:off x="2042175" y="2379019"/>
          <a:ext cx="3020769" cy="866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allow artists to offer limited edition prints of their artwork.</a:t>
          </a:r>
          <a:endParaRPr lang="en-US" sz="2400" b="1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42175" y="2379019"/>
        <a:ext cx="3020769" cy="866273"/>
      </dsp:txXfrm>
    </dsp:sp>
    <dsp:sp modelId="{EF5F0627-534D-4217-8058-8F4509248053}">
      <dsp:nvSpPr>
        <dsp:cNvPr id="0" name=""/>
        <dsp:cNvSpPr/>
      </dsp:nvSpPr>
      <dsp:spPr>
        <a:xfrm>
          <a:off x="6010895" y="2379271"/>
          <a:ext cx="1338374" cy="8662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071E-3BB5-470D-9E41-4FE1B540BECC}">
      <dsp:nvSpPr>
        <dsp:cNvPr id="0" name=""/>
        <dsp:cNvSpPr/>
      </dsp:nvSpPr>
      <dsp:spPr>
        <a:xfrm>
          <a:off x="6291954" y="2458060"/>
          <a:ext cx="776257" cy="708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0BABE-5916-40B2-A310-F9259994FC0F}">
      <dsp:nvSpPr>
        <dsp:cNvPr id="0" name=""/>
        <dsp:cNvSpPr/>
      </dsp:nvSpPr>
      <dsp:spPr>
        <a:xfrm>
          <a:off x="7613316" y="2291764"/>
          <a:ext cx="3944538" cy="1142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integrate with third-party shipping services for artwork delivery.</a:t>
          </a:r>
          <a:endParaRPr lang="en-US" sz="2400" b="1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13316" y="2291764"/>
        <a:ext cx="3944538" cy="1142380"/>
      </dsp:txXfrm>
    </dsp:sp>
    <dsp:sp modelId="{D4FBE869-4FD1-41CF-9880-05838F20AAFC}">
      <dsp:nvSpPr>
        <dsp:cNvPr id="0" name=""/>
        <dsp:cNvSpPr/>
      </dsp:nvSpPr>
      <dsp:spPr>
        <a:xfrm>
          <a:off x="223502" y="4154784"/>
          <a:ext cx="1338374" cy="92578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6BB7D-A9EF-4FDA-8B8A-0A2BB910E6F7}">
      <dsp:nvSpPr>
        <dsp:cNvPr id="0" name=""/>
        <dsp:cNvSpPr/>
      </dsp:nvSpPr>
      <dsp:spPr>
        <a:xfrm>
          <a:off x="540831" y="4310627"/>
          <a:ext cx="776257" cy="6457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C134D-195A-4760-B90C-F65E115DE32F}">
      <dsp:nvSpPr>
        <dsp:cNvPr id="0" name=""/>
        <dsp:cNvSpPr/>
      </dsp:nvSpPr>
      <dsp:spPr>
        <a:xfrm>
          <a:off x="1653932" y="4228408"/>
          <a:ext cx="4413977" cy="866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MAY offer an offline mode for users to browse and save artwork without an internet connection.</a:t>
          </a:r>
          <a:endParaRPr lang="en-US" sz="2200" b="1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53932" y="4228408"/>
        <a:ext cx="4413977" cy="8662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2D386-E8BB-40B9-AD06-60007CB6A983}">
      <dsp:nvSpPr>
        <dsp:cNvPr id="0" name=""/>
        <dsp:cNvSpPr/>
      </dsp:nvSpPr>
      <dsp:spPr>
        <a:xfrm>
          <a:off x="12941" y="120104"/>
          <a:ext cx="2844866" cy="8534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05379" rIns="105379" bIns="1053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bg1"/>
              </a:solidFill>
            </a:rPr>
            <a:t>Artists</a:t>
          </a:r>
        </a:p>
      </dsp:txBody>
      <dsp:txXfrm>
        <a:off x="268979" y="120104"/>
        <a:ext cx="2332790" cy="853460"/>
      </dsp:txXfrm>
    </dsp:sp>
    <dsp:sp modelId="{9C336DC3-E97D-4546-AD00-0D46B00F1F82}">
      <dsp:nvSpPr>
        <dsp:cNvPr id="0" name=""/>
        <dsp:cNvSpPr/>
      </dsp:nvSpPr>
      <dsp:spPr>
        <a:xfrm>
          <a:off x="12941" y="973564"/>
          <a:ext cx="2588828" cy="389856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575" tIns="204575" rIns="204575" bIns="40915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/>
            <a:t>Artist ID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/>
            <a:t>Name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/>
            <a:t>Email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/>
            <a:t>Image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/>
            <a:t>Password (hashed)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/>
            <a:t>Address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/>
            <a:t>Artwork uploaded by the artist</a:t>
          </a:r>
        </a:p>
      </dsp:txBody>
      <dsp:txXfrm>
        <a:off x="12941" y="973564"/>
        <a:ext cx="2588828" cy="3898569"/>
      </dsp:txXfrm>
    </dsp:sp>
    <dsp:sp modelId="{B3A26850-2C8C-4AEA-936D-4695B2AAD76B}">
      <dsp:nvSpPr>
        <dsp:cNvPr id="0" name=""/>
        <dsp:cNvSpPr/>
      </dsp:nvSpPr>
      <dsp:spPr>
        <a:xfrm>
          <a:off x="2801678" y="120104"/>
          <a:ext cx="2844866" cy="8534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05379" rIns="105379" bIns="1053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b="1" i="0" kern="1200" dirty="0">
              <a:solidFill>
                <a:schemeClr val="bg1"/>
              </a:solidFill>
            </a:rPr>
            <a:t>Customers</a:t>
          </a:r>
        </a:p>
      </dsp:txBody>
      <dsp:txXfrm>
        <a:off x="3057716" y="120104"/>
        <a:ext cx="2332790" cy="853460"/>
      </dsp:txXfrm>
    </dsp:sp>
    <dsp:sp modelId="{B7FED416-DC6F-4B3C-BFD2-B6B5BCD1AE7B}">
      <dsp:nvSpPr>
        <dsp:cNvPr id="0" name=""/>
        <dsp:cNvSpPr/>
      </dsp:nvSpPr>
      <dsp:spPr>
        <a:xfrm>
          <a:off x="2801678" y="973564"/>
          <a:ext cx="2588828" cy="3898569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575" tIns="204575" rIns="204575" bIns="40915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Customer 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Name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Email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Image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Password (hashed)</a:t>
          </a:r>
          <a:endParaRPr lang="en-US" sz="2000" b="0" i="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Purchased artworks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Address</a:t>
          </a:r>
        </a:p>
      </dsp:txBody>
      <dsp:txXfrm>
        <a:off x="2801678" y="973564"/>
        <a:ext cx="2588828" cy="3898569"/>
      </dsp:txXfrm>
    </dsp:sp>
    <dsp:sp modelId="{C86A3D63-5735-415C-9F0F-6A101FB45921}">
      <dsp:nvSpPr>
        <dsp:cNvPr id="0" name=""/>
        <dsp:cNvSpPr/>
      </dsp:nvSpPr>
      <dsp:spPr>
        <a:xfrm>
          <a:off x="5590415" y="120104"/>
          <a:ext cx="2844866" cy="8534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05379" rIns="105379" bIns="1053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b="1" i="0" kern="1200" dirty="0">
              <a:solidFill>
                <a:schemeClr val="bg1"/>
              </a:solidFill>
            </a:rPr>
            <a:t>Artwork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846453" y="120104"/>
        <a:ext cx="2332790" cy="853460"/>
      </dsp:txXfrm>
    </dsp:sp>
    <dsp:sp modelId="{EF89428B-FDD7-4384-8F9B-111AD521B3FE}">
      <dsp:nvSpPr>
        <dsp:cNvPr id="0" name=""/>
        <dsp:cNvSpPr/>
      </dsp:nvSpPr>
      <dsp:spPr>
        <a:xfrm>
          <a:off x="5590415" y="973564"/>
          <a:ext cx="2588828" cy="3898569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575" tIns="204575" rIns="204575" bIns="40915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Artwork 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Artist ID (foreign key)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Title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Description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Price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Genre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Image URL(s)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Upload date</a:t>
          </a:r>
          <a:endParaRPr lang="en-US" sz="2000" b="0" i="0" kern="1200" dirty="0"/>
        </a:p>
      </dsp:txBody>
      <dsp:txXfrm>
        <a:off x="5590415" y="973564"/>
        <a:ext cx="2588828" cy="3898569"/>
      </dsp:txXfrm>
    </dsp:sp>
    <dsp:sp modelId="{B9C49176-57E3-4A37-B824-98CBC9B28DC0}">
      <dsp:nvSpPr>
        <dsp:cNvPr id="0" name=""/>
        <dsp:cNvSpPr/>
      </dsp:nvSpPr>
      <dsp:spPr>
        <a:xfrm>
          <a:off x="8379151" y="120104"/>
          <a:ext cx="2844866" cy="8534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05379" rIns="105379" bIns="1053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b="1" i="0" kern="1200" dirty="0">
              <a:solidFill>
                <a:schemeClr val="bg1"/>
              </a:solidFill>
            </a:rPr>
            <a:t>Transactions</a:t>
          </a:r>
          <a:endParaRPr lang="en-US" sz="2800" b="0" i="0" kern="1200" dirty="0">
            <a:solidFill>
              <a:schemeClr val="bg1"/>
            </a:solidFill>
          </a:endParaRPr>
        </a:p>
      </dsp:txBody>
      <dsp:txXfrm>
        <a:off x="8635189" y="120104"/>
        <a:ext cx="2332790" cy="853460"/>
      </dsp:txXfrm>
    </dsp:sp>
    <dsp:sp modelId="{D6D0269A-E953-4012-BFF6-36EFA01C2D07}">
      <dsp:nvSpPr>
        <dsp:cNvPr id="0" name=""/>
        <dsp:cNvSpPr/>
      </dsp:nvSpPr>
      <dsp:spPr>
        <a:xfrm>
          <a:off x="8379151" y="973564"/>
          <a:ext cx="2588828" cy="389856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575" tIns="204575" rIns="204575" bIns="40915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Transaction 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Buyer ID (foreign key)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Artwork ID (foreign key)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Purchase date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/>
            <a:t>Payment details (encrypted)</a:t>
          </a:r>
        </a:p>
      </dsp:txBody>
      <dsp:txXfrm>
        <a:off x="8379151" y="973564"/>
        <a:ext cx="2588828" cy="38985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368EC-03B2-4316-84D7-9056C5F1E752}">
      <dsp:nvSpPr>
        <dsp:cNvPr id="0" name=""/>
        <dsp:cNvSpPr/>
      </dsp:nvSpPr>
      <dsp:spPr>
        <a:xfrm>
          <a:off x="3201" y="770776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User Registration (Functional Requirement) </a:t>
          </a:r>
          <a:br>
            <a:rPr lang="en-US" sz="1400" b="1" kern="1200" dirty="0">
              <a:solidFill>
                <a:schemeClr val="tx1"/>
              </a:solidFill>
            </a:rPr>
          </a:br>
          <a:r>
            <a:rPr lang="en-US" sz="1400" b="1" kern="1200" dirty="0">
              <a:solidFill>
                <a:schemeClr val="tx1"/>
              </a:solidFill>
            </a:rPr>
            <a:t> Data Storage: </a:t>
          </a:r>
          <a:r>
            <a:rPr lang="en-US" sz="1400" kern="1200" dirty="0">
              <a:solidFill>
                <a:schemeClr val="tx1"/>
              </a:solidFill>
            </a:rPr>
            <a:t>Store user information (name, email, hashed password) in the respective collections (artists/buyers).</a:t>
          </a:r>
        </a:p>
      </dsp:txBody>
      <dsp:txXfrm>
        <a:off x="3201" y="770776"/>
        <a:ext cx="2539866" cy="1523919"/>
      </dsp:txXfrm>
    </dsp:sp>
    <dsp:sp modelId="{23313059-DCAB-4338-A2EC-910FC6F1C1A9}">
      <dsp:nvSpPr>
        <dsp:cNvPr id="0" name=""/>
        <dsp:cNvSpPr/>
      </dsp:nvSpPr>
      <dsp:spPr>
        <a:xfrm>
          <a:off x="2797054" y="770776"/>
          <a:ext cx="2539866" cy="1523919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Artwork Upload (Functional Requirement)</a:t>
          </a:r>
          <a:br>
            <a:rPr lang="en-US" sz="1400" b="1" kern="1200" dirty="0">
              <a:solidFill>
                <a:schemeClr val="tx1"/>
              </a:solidFill>
            </a:rPr>
          </a:br>
          <a:r>
            <a:rPr lang="en-US" sz="1400" b="1" kern="1200" dirty="0">
              <a:solidFill>
                <a:schemeClr val="tx1"/>
              </a:solidFill>
            </a:rPr>
            <a:t>Data Storage: </a:t>
          </a:r>
          <a:r>
            <a:rPr lang="en-US" sz="1400" kern="1200" dirty="0">
              <a:solidFill>
                <a:schemeClr val="tx1"/>
              </a:solidFill>
            </a:rPr>
            <a:t>Save artwork details (title, description, price, genre) and associate them with the respective artist in the artwork collection.</a:t>
          </a:r>
        </a:p>
      </dsp:txBody>
      <dsp:txXfrm>
        <a:off x="2797054" y="770776"/>
        <a:ext cx="2539866" cy="1523919"/>
      </dsp:txXfrm>
    </dsp:sp>
    <dsp:sp modelId="{6270ECD9-3CB8-448B-82AD-DBF527D97859}">
      <dsp:nvSpPr>
        <dsp:cNvPr id="0" name=""/>
        <dsp:cNvSpPr/>
      </dsp:nvSpPr>
      <dsp:spPr>
        <a:xfrm>
          <a:off x="5590907" y="770776"/>
          <a:ext cx="2539866" cy="1523919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Search for Artwork (Functional Requirement) </a:t>
          </a:r>
          <a:br>
            <a:rPr lang="en-US" sz="1400" b="1" kern="1200" dirty="0">
              <a:solidFill>
                <a:schemeClr val="tx1"/>
              </a:solidFill>
            </a:rPr>
          </a:br>
          <a:r>
            <a:rPr lang="en-US" sz="1400" b="1" kern="1200" dirty="0">
              <a:solidFill>
                <a:schemeClr val="tx1"/>
              </a:solidFill>
            </a:rPr>
            <a:t>Data Storage: </a:t>
          </a:r>
          <a:r>
            <a:rPr lang="en-US" sz="1400" kern="1200" dirty="0">
              <a:solidFill>
                <a:schemeClr val="tx1"/>
              </a:solidFill>
            </a:rPr>
            <a:t>Utilize MongoDB queries to search and filter artwork based on user criteria.</a:t>
          </a:r>
        </a:p>
      </dsp:txBody>
      <dsp:txXfrm>
        <a:off x="5590907" y="770776"/>
        <a:ext cx="2539866" cy="1523919"/>
      </dsp:txXfrm>
    </dsp:sp>
    <dsp:sp modelId="{53522714-C38B-4B77-A4FC-9407D6A29857}">
      <dsp:nvSpPr>
        <dsp:cNvPr id="0" name=""/>
        <dsp:cNvSpPr/>
      </dsp:nvSpPr>
      <dsp:spPr>
        <a:xfrm>
          <a:off x="8384760" y="770776"/>
          <a:ext cx="2539866" cy="1523919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Add Artwork to Cart (Functional Requirement) </a:t>
          </a:r>
          <a:br>
            <a:rPr lang="en-US" sz="1400" b="1" kern="1200" dirty="0">
              <a:solidFill>
                <a:schemeClr val="tx1"/>
              </a:solidFill>
            </a:rPr>
          </a:br>
          <a:r>
            <a:rPr lang="en-US" sz="1400" b="1" kern="1200" dirty="0">
              <a:solidFill>
                <a:schemeClr val="tx1"/>
              </a:solidFill>
            </a:rPr>
            <a:t>Data Storage: </a:t>
          </a:r>
          <a:r>
            <a:rPr lang="en-US" sz="1400" kern="1200" dirty="0">
              <a:solidFill>
                <a:schemeClr val="tx1"/>
              </a:solidFill>
            </a:rPr>
            <a:t>Maintain a shopping cart for each buyer, storing selected artworks.</a:t>
          </a:r>
        </a:p>
      </dsp:txBody>
      <dsp:txXfrm>
        <a:off x="8384760" y="770776"/>
        <a:ext cx="2539866" cy="1523919"/>
      </dsp:txXfrm>
    </dsp:sp>
    <dsp:sp modelId="{833308BC-FF22-45C5-841E-C6C3FB7AD917}">
      <dsp:nvSpPr>
        <dsp:cNvPr id="0" name=""/>
        <dsp:cNvSpPr/>
      </dsp:nvSpPr>
      <dsp:spPr>
        <a:xfrm>
          <a:off x="1400128" y="2548682"/>
          <a:ext cx="2539866" cy="1523919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Purchase Artwork (Functional Requirement)</a:t>
          </a:r>
          <a:br>
            <a:rPr lang="en-US" sz="1400" b="1" kern="1200" dirty="0">
              <a:solidFill>
                <a:schemeClr val="tx1"/>
              </a:solidFill>
            </a:rPr>
          </a:br>
          <a:r>
            <a:rPr lang="en-US" sz="1400" b="1" kern="1200" dirty="0">
              <a:solidFill>
                <a:schemeClr val="tx1"/>
              </a:solidFill>
            </a:rPr>
            <a:t>Data Storage: </a:t>
          </a:r>
          <a:r>
            <a:rPr lang="en-US" sz="1400" kern="1200" dirty="0">
              <a:solidFill>
                <a:schemeClr val="tx1"/>
              </a:solidFill>
            </a:rPr>
            <a:t>Record transactions, associating the buyer and purchased artwork, and store payment details securely.</a:t>
          </a:r>
        </a:p>
      </dsp:txBody>
      <dsp:txXfrm>
        <a:off x="1400128" y="2548682"/>
        <a:ext cx="2539866" cy="1523919"/>
      </dsp:txXfrm>
    </dsp:sp>
    <dsp:sp modelId="{31DAD2E4-70D2-4711-84D6-7F4882F196CF}">
      <dsp:nvSpPr>
        <dsp:cNvPr id="0" name=""/>
        <dsp:cNvSpPr/>
      </dsp:nvSpPr>
      <dsp:spPr>
        <a:xfrm>
          <a:off x="4193981" y="2548682"/>
          <a:ext cx="2539866" cy="1523919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Messaging Artists (Functional Requirement)</a:t>
          </a:r>
          <a:br>
            <a:rPr lang="en-US" sz="1400" kern="1200" dirty="0">
              <a:solidFill>
                <a:schemeClr val="tx1"/>
              </a:solidFill>
            </a:rPr>
          </a:br>
          <a:r>
            <a:rPr lang="en-US" sz="1400" kern="1200" dirty="0">
              <a:solidFill>
                <a:schemeClr val="tx1"/>
              </a:solidFill>
            </a:rPr>
            <a:t>Data Storage: Implement a messaging system, storing messages with references to the sender, receiver, and associated artwork.</a:t>
          </a:r>
        </a:p>
      </dsp:txBody>
      <dsp:txXfrm>
        <a:off x="4193981" y="2548682"/>
        <a:ext cx="2539866" cy="1523919"/>
      </dsp:txXfrm>
    </dsp:sp>
    <dsp:sp modelId="{88D87A77-DBEA-41C7-B72A-3ADAF2D5E46F}">
      <dsp:nvSpPr>
        <dsp:cNvPr id="0" name=""/>
        <dsp:cNvSpPr/>
      </dsp:nvSpPr>
      <dsp:spPr>
        <a:xfrm>
          <a:off x="6987834" y="2548682"/>
          <a:ext cx="2539866" cy="152391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Provide Feedback and Ratings (Functional Requirement)</a:t>
          </a:r>
          <a:br>
            <a:rPr lang="en-US" sz="1400" b="1" kern="1200" dirty="0">
              <a:solidFill>
                <a:schemeClr val="tx1"/>
              </a:solidFill>
            </a:rPr>
          </a:br>
          <a:r>
            <a:rPr lang="en-US" sz="1400" b="1" kern="1200" dirty="0">
              <a:solidFill>
                <a:schemeClr val="tx1"/>
              </a:solidFill>
            </a:rPr>
            <a:t>Data Storage: </a:t>
          </a:r>
          <a:r>
            <a:rPr lang="en-US" sz="1400" kern="1200" dirty="0">
              <a:solidFill>
                <a:schemeClr val="tx1"/>
              </a:solidFill>
            </a:rPr>
            <a:t>Capture user feedback and ratings, associating them with the respective artwork or artist.</a:t>
          </a:r>
        </a:p>
      </dsp:txBody>
      <dsp:txXfrm>
        <a:off x="6987834" y="2548682"/>
        <a:ext cx="2539866" cy="15239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2CD3C-52B4-49A1-A27F-7BEA7617758E}">
      <dsp:nvSpPr>
        <dsp:cNvPr id="0" name=""/>
        <dsp:cNvSpPr/>
      </dsp:nvSpPr>
      <dsp:spPr>
        <a:xfrm>
          <a:off x="2672229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6801" y="579012"/>
        <a:ext cx="22091" cy="4422"/>
      </dsp:txXfrm>
    </dsp:sp>
    <dsp:sp modelId="{A057C878-15E9-41D8-BEF5-ACFE7301BF71}">
      <dsp:nvSpPr>
        <dsp:cNvPr id="0" name=""/>
        <dsp:cNvSpPr/>
      </dsp:nvSpPr>
      <dsp:spPr>
        <a:xfrm>
          <a:off x="753011" y="4917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As a cohesive team effort, we've successfully developed </a:t>
          </a:r>
          <a:r>
            <a:rPr lang="en-US" sz="1400" b="1" kern="1200" dirty="0"/>
            <a:t>90% of the front-end part of </a:t>
          </a:r>
          <a:r>
            <a:rPr lang="en-US" sz="1400" b="1" i="0" kern="1200" dirty="0"/>
            <a:t>our web application.</a:t>
          </a:r>
          <a:endParaRPr lang="en-US" sz="1400" b="1" kern="1200" dirty="0"/>
        </a:p>
      </dsp:txBody>
      <dsp:txXfrm>
        <a:off x="753011" y="4917"/>
        <a:ext cx="1921018" cy="1152611"/>
      </dsp:txXfrm>
    </dsp:sp>
    <dsp:sp modelId="{CDDF209C-2FB1-439D-AC07-E60A6346C071}">
      <dsp:nvSpPr>
        <dsp:cNvPr id="0" name=""/>
        <dsp:cNvSpPr/>
      </dsp:nvSpPr>
      <dsp:spPr>
        <a:xfrm>
          <a:off x="5035082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34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"/>
              <a:satOff val="-1742"/>
              <a:lumOff val="-117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54" y="579012"/>
        <a:ext cx="22091" cy="4422"/>
      </dsp:txXfrm>
    </dsp:sp>
    <dsp:sp modelId="{E62148CE-F935-4B87-AA11-1BD9570BE6CC}">
      <dsp:nvSpPr>
        <dsp:cNvPr id="0" name=""/>
        <dsp:cNvSpPr/>
      </dsp:nvSpPr>
      <dsp:spPr>
        <a:xfrm>
          <a:off x="3115864" y="4917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614413"/>
                <a:satOff val="-1584"/>
                <a:lumOff val="-10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14413"/>
                <a:satOff val="-1584"/>
                <a:lumOff val="-10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14413"/>
                <a:satOff val="-1584"/>
                <a:lumOff val="-10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Additionally, we've crafted visually appealing Navbars that creatively showcase collaborative images of the artworks contributed by our talented artists. </a:t>
          </a:r>
          <a:endParaRPr lang="en-US" sz="1200" b="1" kern="1200" dirty="0"/>
        </a:p>
      </dsp:txBody>
      <dsp:txXfrm>
        <a:off x="3115864" y="4917"/>
        <a:ext cx="1921018" cy="1152611"/>
      </dsp:txXfrm>
    </dsp:sp>
    <dsp:sp modelId="{01AC54AD-FC04-4E53-96D3-16F59C4A3002}">
      <dsp:nvSpPr>
        <dsp:cNvPr id="0" name=""/>
        <dsp:cNvSpPr/>
      </dsp:nvSpPr>
      <dsp:spPr>
        <a:xfrm>
          <a:off x="7397935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34" y="45720"/>
              </a:lnTo>
            </a:path>
          </a:pathLst>
        </a:custGeom>
        <a:noFill/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2507" y="579012"/>
        <a:ext cx="22091" cy="4422"/>
      </dsp:txXfrm>
    </dsp:sp>
    <dsp:sp modelId="{427CE29C-1CD6-4629-96C5-DB0683F5D2A5}">
      <dsp:nvSpPr>
        <dsp:cNvPr id="0" name=""/>
        <dsp:cNvSpPr/>
      </dsp:nvSpPr>
      <dsp:spPr>
        <a:xfrm>
          <a:off x="5478717" y="4917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1228826"/>
                <a:satOff val="-3167"/>
                <a:lumOff val="-21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28826"/>
                <a:satOff val="-3167"/>
                <a:lumOff val="-21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28826"/>
                <a:satOff val="-3167"/>
                <a:lumOff val="-21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Completed the front-end part like Landing page</a:t>
          </a:r>
        </a:p>
      </dsp:txBody>
      <dsp:txXfrm>
        <a:off x="5478717" y="4917"/>
        <a:ext cx="1921018" cy="1152611"/>
      </dsp:txXfrm>
    </dsp:sp>
    <dsp:sp modelId="{2F5D52B7-D22A-452F-BFE7-FAF487C90B94}">
      <dsp:nvSpPr>
        <dsp:cNvPr id="0" name=""/>
        <dsp:cNvSpPr/>
      </dsp:nvSpPr>
      <dsp:spPr>
        <a:xfrm>
          <a:off x="1713520" y="1155729"/>
          <a:ext cx="7088559" cy="411234"/>
        </a:xfrm>
        <a:custGeom>
          <a:avLst/>
          <a:gdLst/>
          <a:ahLst/>
          <a:cxnLst/>
          <a:rect l="0" t="0" r="0" b="0"/>
          <a:pathLst>
            <a:path>
              <a:moveTo>
                <a:pt x="7088559" y="0"/>
              </a:moveTo>
              <a:lnTo>
                <a:pt x="7088559" y="222717"/>
              </a:lnTo>
              <a:lnTo>
                <a:pt x="0" y="222717"/>
              </a:lnTo>
              <a:lnTo>
                <a:pt x="0" y="411234"/>
              </a:lnTo>
            </a:path>
          </a:pathLst>
        </a:custGeom>
        <a:noFill/>
        <a:ln w="6350" cap="flat" cmpd="sng" algn="ctr">
          <a:solidFill>
            <a:schemeClr val="accent5">
              <a:hueOff val="-2027563"/>
              <a:satOff val="-5226"/>
              <a:lumOff val="-353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242" y="1359134"/>
        <a:ext cx="355115" cy="4422"/>
      </dsp:txXfrm>
    </dsp:sp>
    <dsp:sp modelId="{E13B447B-7863-4C57-81A9-D06268A01CC6}">
      <dsp:nvSpPr>
        <dsp:cNvPr id="0" name=""/>
        <dsp:cNvSpPr/>
      </dsp:nvSpPr>
      <dsp:spPr>
        <a:xfrm>
          <a:off x="7841570" y="4917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1843239"/>
                <a:satOff val="-4751"/>
                <a:lumOff val="-32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43239"/>
                <a:satOff val="-4751"/>
                <a:lumOff val="-32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43239"/>
                <a:satOff val="-4751"/>
                <a:lumOff val="-32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Login pages for customer and artist</a:t>
          </a:r>
          <a:endParaRPr lang="en-US" sz="1800" b="1" kern="1200" dirty="0"/>
        </a:p>
      </dsp:txBody>
      <dsp:txXfrm>
        <a:off x="7841570" y="4917"/>
        <a:ext cx="1921018" cy="1152611"/>
      </dsp:txXfrm>
    </dsp:sp>
    <dsp:sp modelId="{6D34504C-3C42-4448-8F9B-A208A6476D8E}">
      <dsp:nvSpPr>
        <dsp:cNvPr id="0" name=""/>
        <dsp:cNvSpPr/>
      </dsp:nvSpPr>
      <dsp:spPr>
        <a:xfrm>
          <a:off x="2672229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34" y="45720"/>
              </a:lnTo>
            </a:path>
          </a:pathLst>
        </a:custGeom>
        <a:noFill/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6801" y="2173457"/>
        <a:ext cx="22091" cy="4422"/>
      </dsp:txXfrm>
    </dsp:sp>
    <dsp:sp modelId="{87A93C19-D01D-4D6A-ADF6-C9555C717E6A}">
      <dsp:nvSpPr>
        <dsp:cNvPr id="0" name=""/>
        <dsp:cNvSpPr/>
      </dsp:nvSpPr>
      <dsp:spPr>
        <a:xfrm>
          <a:off x="753011" y="1599363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2457652"/>
                <a:satOff val="-6334"/>
                <a:lumOff val="-42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7652"/>
                <a:satOff val="-6334"/>
                <a:lumOff val="-42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7652"/>
                <a:satOff val="-6334"/>
                <a:lumOff val="-42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Artist Home page</a:t>
          </a:r>
          <a:endParaRPr lang="en-US" sz="2000" b="1" kern="1200" dirty="0"/>
        </a:p>
      </dsp:txBody>
      <dsp:txXfrm>
        <a:off x="753011" y="1599363"/>
        <a:ext cx="1921018" cy="1152611"/>
      </dsp:txXfrm>
    </dsp:sp>
    <dsp:sp modelId="{D55077DB-467A-4807-902D-800D8FF71E0B}">
      <dsp:nvSpPr>
        <dsp:cNvPr id="0" name=""/>
        <dsp:cNvSpPr/>
      </dsp:nvSpPr>
      <dsp:spPr>
        <a:xfrm>
          <a:off x="5035082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34" y="45720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54" y="2173457"/>
        <a:ext cx="22091" cy="4422"/>
      </dsp:txXfrm>
    </dsp:sp>
    <dsp:sp modelId="{3E1AF1EB-1F7C-4297-A044-A2CF559E1B11}">
      <dsp:nvSpPr>
        <dsp:cNvPr id="0" name=""/>
        <dsp:cNvSpPr/>
      </dsp:nvSpPr>
      <dsp:spPr>
        <a:xfrm>
          <a:off x="3115864" y="1599363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3072065"/>
                <a:satOff val="-7918"/>
                <a:lumOff val="-53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72065"/>
                <a:satOff val="-7918"/>
                <a:lumOff val="-53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72065"/>
                <a:satOff val="-7918"/>
                <a:lumOff val="-53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Customer Home page</a:t>
          </a:r>
          <a:endParaRPr lang="en-US" sz="2000" b="1" kern="1200" dirty="0"/>
        </a:p>
      </dsp:txBody>
      <dsp:txXfrm>
        <a:off x="3115864" y="1599363"/>
        <a:ext cx="1921018" cy="1152611"/>
      </dsp:txXfrm>
    </dsp:sp>
    <dsp:sp modelId="{FA94842A-FBE3-4214-940E-3734EBA0CEA7}">
      <dsp:nvSpPr>
        <dsp:cNvPr id="0" name=""/>
        <dsp:cNvSpPr/>
      </dsp:nvSpPr>
      <dsp:spPr>
        <a:xfrm>
          <a:off x="7397935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34" y="45720"/>
              </a:lnTo>
            </a:path>
          </a:pathLst>
        </a:custGeom>
        <a:noFill/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2507" y="2173457"/>
        <a:ext cx="22091" cy="4422"/>
      </dsp:txXfrm>
    </dsp:sp>
    <dsp:sp modelId="{B60ABC83-340E-4863-BAF0-C16BCF7D893A}">
      <dsp:nvSpPr>
        <dsp:cNvPr id="0" name=""/>
        <dsp:cNvSpPr/>
      </dsp:nvSpPr>
      <dsp:spPr>
        <a:xfrm>
          <a:off x="5478717" y="1599363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3686478"/>
                <a:satOff val="-9501"/>
                <a:lumOff val="-64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86478"/>
                <a:satOff val="-9501"/>
                <a:lumOff val="-64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86478"/>
                <a:satOff val="-9501"/>
                <a:lumOff val="-64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Artist Upload art form page</a:t>
          </a:r>
          <a:endParaRPr lang="en-US" sz="2000" b="1" kern="1200" dirty="0"/>
        </a:p>
      </dsp:txBody>
      <dsp:txXfrm>
        <a:off x="5478717" y="1599363"/>
        <a:ext cx="1921018" cy="1152611"/>
      </dsp:txXfrm>
    </dsp:sp>
    <dsp:sp modelId="{EFF3FB77-D29E-494A-A9BA-D689063A669C}">
      <dsp:nvSpPr>
        <dsp:cNvPr id="0" name=""/>
        <dsp:cNvSpPr/>
      </dsp:nvSpPr>
      <dsp:spPr>
        <a:xfrm>
          <a:off x="1713520" y="2750174"/>
          <a:ext cx="7088559" cy="411234"/>
        </a:xfrm>
        <a:custGeom>
          <a:avLst/>
          <a:gdLst/>
          <a:ahLst/>
          <a:cxnLst/>
          <a:rect l="0" t="0" r="0" b="0"/>
          <a:pathLst>
            <a:path>
              <a:moveTo>
                <a:pt x="7088559" y="0"/>
              </a:moveTo>
              <a:lnTo>
                <a:pt x="7088559" y="222717"/>
              </a:lnTo>
              <a:lnTo>
                <a:pt x="0" y="222717"/>
              </a:lnTo>
              <a:lnTo>
                <a:pt x="0" y="411234"/>
              </a:lnTo>
            </a:path>
          </a:pathLst>
        </a:custGeom>
        <a:noFill/>
        <a:ln w="6350" cap="flat" cmpd="sng" algn="ctr">
          <a:solidFill>
            <a:schemeClr val="accent5">
              <a:hueOff val="-4730980"/>
              <a:satOff val="-12193"/>
              <a:lumOff val="-823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242" y="2953580"/>
        <a:ext cx="355115" cy="4422"/>
      </dsp:txXfrm>
    </dsp:sp>
    <dsp:sp modelId="{EA4101D6-BF39-47EC-8D28-A1EBA1AFFE2A}">
      <dsp:nvSpPr>
        <dsp:cNvPr id="0" name=""/>
        <dsp:cNvSpPr/>
      </dsp:nvSpPr>
      <dsp:spPr>
        <a:xfrm>
          <a:off x="7841570" y="1599363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4300891"/>
                <a:satOff val="-11085"/>
                <a:lumOff val="-74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300891"/>
                <a:satOff val="-11085"/>
                <a:lumOff val="-74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300891"/>
                <a:satOff val="-11085"/>
                <a:lumOff val="-74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User Profile  page</a:t>
          </a:r>
          <a:endParaRPr lang="en-US" sz="2200" b="1" kern="1200" dirty="0"/>
        </a:p>
      </dsp:txBody>
      <dsp:txXfrm>
        <a:off x="7841570" y="1599363"/>
        <a:ext cx="1921018" cy="1152611"/>
      </dsp:txXfrm>
    </dsp:sp>
    <dsp:sp modelId="{2FB59381-8ACB-442A-933D-F6190D9FE4F6}">
      <dsp:nvSpPr>
        <dsp:cNvPr id="0" name=""/>
        <dsp:cNvSpPr/>
      </dsp:nvSpPr>
      <dsp:spPr>
        <a:xfrm>
          <a:off x="2672229" y="3724394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34" y="45720"/>
              </a:lnTo>
            </a:path>
          </a:pathLst>
        </a:custGeom>
        <a:noFill/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6801" y="3767903"/>
        <a:ext cx="22091" cy="4422"/>
      </dsp:txXfrm>
    </dsp:sp>
    <dsp:sp modelId="{949E3E13-D749-4B32-847F-11B01F7F598B}">
      <dsp:nvSpPr>
        <dsp:cNvPr id="0" name=""/>
        <dsp:cNvSpPr/>
      </dsp:nvSpPr>
      <dsp:spPr>
        <a:xfrm>
          <a:off x="753011" y="3193808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4915304"/>
                <a:satOff val="-12668"/>
                <a:lumOff val="-85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15304"/>
                <a:satOff val="-12668"/>
                <a:lumOff val="-85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15304"/>
                <a:satOff val="-12668"/>
                <a:lumOff val="-85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Navigation Bar</a:t>
          </a:r>
          <a:endParaRPr lang="en-US" sz="2200" b="1" kern="1200" dirty="0"/>
        </a:p>
      </dsp:txBody>
      <dsp:txXfrm>
        <a:off x="753011" y="3193808"/>
        <a:ext cx="1921018" cy="1152611"/>
      </dsp:txXfrm>
    </dsp:sp>
    <dsp:sp modelId="{6F4E91D2-1250-4BFE-87F0-8CDAD36F1B86}">
      <dsp:nvSpPr>
        <dsp:cNvPr id="0" name=""/>
        <dsp:cNvSpPr/>
      </dsp:nvSpPr>
      <dsp:spPr>
        <a:xfrm>
          <a:off x="5035082" y="3724394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34" y="45720"/>
              </a:lnTo>
            </a:path>
          </a:pathLst>
        </a:custGeom>
        <a:noFill/>
        <a:ln w="6350" cap="flat" cmpd="sng" algn="ctr">
          <a:solidFill>
            <a:schemeClr val="accent5">
              <a:hueOff val="-6082688"/>
              <a:satOff val="-15677"/>
              <a:lumOff val="-1058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54" y="3767903"/>
        <a:ext cx="22091" cy="4422"/>
      </dsp:txXfrm>
    </dsp:sp>
    <dsp:sp modelId="{408E600E-91BD-45CB-8325-36938938CB57}">
      <dsp:nvSpPr>
        <dsp:cNvPr id="0" name=""/>
        <dsp:cNvSpPr/>
      </dsp:nvSpPr>
      <dsp:spPr>
        <a:xfrm>
          <a:off x="3115864" y="3193808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5529717"/>
                <a:satOff val="-14252"/>
                <a:lumOff val="-96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529717"/>
                <a:satOff val="-14252"/>
                <a:lumOff val="-96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529717"/>
                <a:satOff val="-14252"/>
                <a:lumOff val="-96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Logo</a:t>
          </a:r>
          <a:endParaRPr lang="en-US" sz="2200" b="1" kern="1200" dirty="0"/>
        </a:p>
      </dsp:txBody>
      <dsp:txXfrm>
        <a:off x="3115864" y="3193808"/>
        <a:ext cx="1921018" cy="1152611"/>
      </dsp:txXfrm>
    </dsp:sp>
    <dsp:sp modelId="{05076A2C-C6B0-4C39-9A6C-CF9630129C49}">
      <dsp:nvSpPr>
        <dsp:cNvPr id="0" name=""/>
        <dsp:cNvSpPr/>
      </dsp:nvSpPr>
      <dsp:spPr>
        <a:xfrm>
          <a:off x="7397935" y="3724394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234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2507" y="3767903"/>
        <a:ext cx="22091" cy="4422"/>
      </dsp:txXfrm>
    </dsp:sp>
    <dsp:sp modelId="{C385497B-F251-4CC6-A1C3-FF7E9B022F11}">
      <dsp:nvSpPr>
        <dsp:cNvPr id="0" name=""/>
        <dsp:cNvSpPr/>
      </dsp:nvSpPr>
      <dsp:spPr>
        <a:xfrm>
          <a:off x="5478717" y="3193808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6144130"/>
                <a:satOff val="-15835"/>
                <a:lumOff val="-106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144130"/>
                <a:satOff val="-15835"/>
                <a:lumOff val="-106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144130"/>
                <a:satOff val="-15835"/>
                <a:lumOff val="-106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Footer</a:t>
          </a:r>
          <a:endParaRPr lang="en-US" sz="2200" b="1" kern="1200" dirty="0"/>
        </a:p>
      </dsp:txBody>
      <dsp:txXfrm>
        <a:off x="5478717" y="3193808"/>
        <a:ext cx="1921018" cy="1152611"/>
      </dsp:txXfrm>
    </dsp:sp>
    <dsp:sp modelId="{392395CC-D74B-40AD-ADB3-691261A702F7}">
      <dsp:nvSpPr>
        <dsp:cNvPr id="0" name=""/>
        <dsp:cNvSpPr/>
      </dsp:nvSpPr>
      <dsp:spPr>
        <a:xfrm>
          <a:off x="7841570" y="3193808"/>
          <a:ext cx="1921018" cy="1152611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132" tIns="98808" rIns="94132" bIns="988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Every separate page for each type of art</a:t>
          </a:r>
          <a:endParaRPr lang="en-US" sz="2200" b="1" kern="1200" dirty="0"/>
        </a:p>
      </dsp:txBody>
      <dsp:txXfrm>
        <a:off x="7841570" y="3193808"/>
        <a:ext cx="1921018" cy="1152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C02A-42F2-D70C-90D8-2D694595E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A97C5-9C99-F55F-6C4E-E59CEF2D5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EA8DB-D466-4899-684C-0A690366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1C7AD-1FC7-5CD7-3493-5AE19F88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68751-8617-8789-1BA7-A885AD91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BE1C-94EB-E7BE-0EE6-C621EC1F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AAA34-3F8C-269E-800F-DA597B334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D8782-AA30-1A0F-A4CA-C9D3C603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FD657-B99F-DABA-DE1F-7E6C035F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D8EF1-AC61-758F-CE2C-D67F551C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4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9A03DE-33B2-0F29-A98D-1AA12F697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D7D47-11FD-7CE6-2128-3C1D8A7E1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51D8C-C05A-1F48-4DE2-4564E72B4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43559-B900-505A-663D-3C6C3517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1917C-5D6F-2966-CABA-D1F54047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5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CB918-E3B3-61C9-BC93-F5542043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705C7-FC38-8544-C47A-33F3F57B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EDD1B-BEBA-B499-C57D-B9C90EA5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D84BE-B893-1544-9E82-EAEB8B78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86ADA-3013-F5C5-B31A-A1069E62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1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4534-28CD-408A-F7C3-493197A7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4F30A-E2BC-D10A-C89D-9EF48723B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216DE-5976-1F47-1407-CFC9C9FB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068EF-EE93-FEE9-C955-A17A7360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8161-077F-9600-917F-E6C915DF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43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CBFE-1550-8460-DEFD-403A7196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B037D-1445-BD46-610E-01FA7A6AA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BC2DC-2FBD-AB3B-88A3-DB557731D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AA6C7-D18E-9FC4-AAB1-5292416C5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85F30-8A4A-436C-2F0B-F54B58E4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753AC-691F-8C91-742A-FEC413D5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5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ABC8-A034-FDCD-AC88-0B432DA1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A70D5-5602-781D-B632-8FCFA001A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A10DC-D46D-1D36-8B87-CE5352B56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2C637-2B9E-E104-A4A9-F6313A0D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5A5281-7E14-BB36-A65D-D0DB4CA18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E05FA-D87E-26D8-F5F0-1D65DC3C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817D63-DBD9-9D0F-0805-D49EC92C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F8A8F-D4C3-E370-D918-40BFF062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4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4270-7D6E-8EE2-3362-28F96C64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9713B-80B2-2BDE-1176-AF005E8C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E624E-F9A2-573C-537A-013A7B6E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E1C15-68A9-5950-3CBF-2EE6DC97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1E11C-E6C8-4FED-FFAC-243902EE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657CB-0523-0E61-122C-DD9B6158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D8D5-2E1F-FB0B-952B-73C5DE8C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8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4083-24A7-0C8B-778A-48803CBA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06DB-E159-CF2B-E59D-236195632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BF2E9-586F-37B5-DE3F-D2130C78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A5914-1344-B9C1-282C-92FB72DD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796A-9905-1423-1DBF-AD1017B3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1E46E-4FB0-6297-6703-A7011ACF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7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D627-62C3-E788-44A6-0DCE07B4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B0DF9-4A77-DDBF-6D89-FEC8CC95E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CB3A1-24AA-A5E0-3309-01356CA4F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A68EB-55EF-5C2F-66D0-A4564B62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37A41-28A9-A4B4-EB96-5E0C8ADC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EE71E-091B-2A9E-3C92-0BD3C1A5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9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884AC-2D92-7A90-D99A-F0E75FB9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6D688-62D4-AEFD-FED3-5825FE9CC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FFDCC-0365-1E41-98FA-2C7D4F823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E3D9-0B60-476A-A7B8-49C883C88AD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00E1-9B89-1376-14FA-C04CB2968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AE5A2-57AC-6FB6-ED58-CEE223728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CCCA0-36E2-434A-9E7B-6A18739E0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1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CD2E1-8105-D4C0-C816-C5230D9A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880" y="647593"/>
            <a:ext cx="4761650" cy="192288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 u="sng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ESPARTA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FC3E0-B045-2685-1238-7C5C00F46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2926080"/>
            <a:ext cx="5516880" cy="328432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: Dr. Mark Chai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Ajay Kumar Dhonthoju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Sahithi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Kasarapu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Sailaja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Lakkakula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Varsha Kalvakuntla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Manoj Thella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Chaitanya Vishnu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Kanth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Inavolu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rthwest Missouri State University Branding &amp; Logos usage guidelines">
            <a:extLst>
              <a:ext uri="{FF2B5EF4-FFF2-40B4-BE49-F238E27FC236}">
                <a16:creationId xmlns:a16="http://schemas.microsoft.com/office/drawing/2014/main" id="{36C0B5DF-83D2-497F-6333-47BB71540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640" y="1016660"/>
            <a:ext cx="3830320" cy="4607925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08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wavy lines&#10;&#10;Description automatically generated">
            <a:extLst>
              <a:ext uri="{FF2B5EF4-FFF2-40B4-BE49-F238E27FC236}">
                <a16:creationId xmlns:a16="http://schemas.microsoft.com/office/drawing/2014/main" id="{6BDFC9E7-9F33-2161-FEEC-1CE45CC3B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826" b="5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A19DC1-26F6-7784-28D5-E2A1A8751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3686006"/>
              </p:ext>
            </p:extLst>
          </p:nvPr>
        </p:nvGraphicFramePr>
        <p:xfrm>
          <a:off x="497840" y="1581280"/>
          <a:ext cx="11236960" cy="4992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33895F-A0CB-BA4D-E9DF-A33892079E39}"/>
              </a:ext>
            </a:extLst>
          </p:cNvPr>
          <p:cNvSpPr txBox="1"/>
          <p:nvPr/>
        </p:nvSpPr>
        <p:spPr>
          <a:xfrm>
            <a:off x="3332480" y="436702"/>
            <a:ext cx="5371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13391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0" name="TextBox 37">
            <a:extLst>
              <a:ext uri="{FF2B5EF4-FFF2-40B4-BE49-F238E27FC236}">
                <a16:creationId xmlns:a16="http://schemas.microsoft.com/office/drawing/2014/main" id="{7AE2CE6C-4A2E-C7E9-63E6-220E8392FB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510135"/>
              </p:ext>
            </p:extLst>
          </p:nvPr>
        </p:nvGraphicFramePr>
        <p:xfrm>
          <a:off x="644056" y="1760620"/>
          <a:ext cx="10927829" cy="4843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73DCAF2-315A-8C0D-C976-6AD4D94B038E}"/>
              </a:ext>
            </a:extLst>
          </p:cNvPr>
          <p:cNvSpPr txBox="1"/>
          <p:nvPr/>
        </p:nvSpPr>
        <p:spPr>
          <a:xfrm>
            <a:off x="2174453" y="526367"/>
            <a:ext cx="8180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 Plan continued…</a:t>
            </a:r>
            <a:endParaRPr lang="en-US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09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1ACB0-A373-A727-F709-163A25FDEC8B}"/>
              </a:ext>
            </a:extLst>
          </p:cNvPr>
          <p:cNvSpPr txBox="1"/>
          <p:nvPr/>
        </p:nvSpPr>
        <p:spPr>
          <a:xfrm>
            <a:off x="6747254" y="923902"/>
            <a:ext cx="7074409" cy="474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bg1"/>
                </a:solidFill>
              </a:rPr>
              <a:t>LANDING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1B20E-F6EA-3AC9-58A6-D529585B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98682"/>
            <a:ext cx="11470639" cy="5162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085E9C-C034-D5D1-0AE4-474CC92EDCD3}"/>
              </a:ext>
            </a:extLst>
          </p:cNvPr>
          <p:cNvSpPr txBox="1"/>
          <p:nvPr/>
        </p:nvSpPr>
        <p:spPr>
          <a:xfrm>
            <a:off x="2331720" y="159674"/>
            <a:ext cx="8795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Prototype Demos</a:t>
            </a:r>
            <a:endParaRPr lang="en-US" sz="4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7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FF411-CAF9-97AE-9DE3-C1560CA6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536307"/>
            <a:ext cx="4124960" cy="5978614"/>
          </a:xfrm>
          <a:prstGeom prst="rect">
            <a:avLst/>
          </a:prstGeom>
          <a:effectLst>
            <a:outerShdw dist="50800" dir="5400000" sx="103000" sy="103000" algn="ctr" rotWithShape="0">
              <a:schemeClr val="accent2"/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ADE46-5003-1BFD-9609-0F27B3AA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77" y="1168399"/>
            <a:ext cx="7117503" cy="4978401"/>
          </a:xfrm>
          <a:prstGeom prst="rect">
            <a:avLst/>
          </a:prstGeom>
          <a:effectLst>
            <a:outerShdw dir="21540000" sx="107000" sy="107000" algn="ctr" rotWithShape="0">
              <a:schemeClr val="accent2"/>
            </a:outerShdw>
          </a:effectLst>
        </p:spPr>
      </p:pic>
    </p:spTree>
    <p:extLst>
      <p:ext uri="{BB962C8B-B14F-4D97-AF65-F5344CB8AC3E}">
        <p14:creationId xmlns:p14="http://schemas.microsoft.com/office/powerpoint/2010/main" val="3353794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926A0-02F7-E57C-0DB6-57CA6EAC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066800"/>
            <a:ext cx="3327211" cy="3891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73197-1AE3-BE0B-5A87-C6930B1D3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0" y="638175"/>
            <a:ext cx="7604569" cy="4838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40F77-10EA-96C2-C27A-AF951B2CFCAC}"/>
              </a:ext>
            </a:extLst>
          </p:cNvPr>
          <p:cNvSpPr txBox="1"/>
          <p:nvPr/>
        </p:nvSpPr>
        <p:spPr>
          <a:xfrm>
            <a:off x="522231" y="4976335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 Page </a:t>
            </a:r>
            <a:r>
              <a:rPr lang="en-US" b="1" u="sng" dirty="0"/>
              <a:t>for both </a:t>
            </a:r>
            <a:r>
              <a:rPr lang="en-US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Artist &amp; Customer</a:t>
            </a:r>
            <a:endParaRPr lang="en-US" sz="2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98A8E-2424-1894-0950-00FCDFD63D60}"/>
              </a:ext>
            </a:extLst>
          </p:cNvPr>
          <p:cNvSpPr txBox="1"/>
          <p:nvPr/>
        </p:nvSpPr>
        <p:spPr>
          <a:xfrm>
            <a:off x="6094476" y="176510"/>
            <a:ext cx="372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22376">
              <a:spcAft>
                <a:spcPts val="600"/>
              </a:spcAft>
            </a:pPr>
            <a:r>
              <a:rPr lang="en-US" sz="24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Artist Page After Login</a:t>
            </a: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3342306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89CD0-84AF-CE17-02D8-1129C174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920" y="716280"/>
            <a:ext cx="5444067" cy="58978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1301E-23C0-4187-076A-C5F9112C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79" y="1245242"/>
            <a:ext cx="5152727" cy="4950162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F097B-3B84-AAEA-B7BD-8353260114C9}"/>
              </a:ext>
            </a:extLst>
          </p:cNvPr>
          <p:cNvSpPr txBox="1"/>
          <p:nvPr/>
        </p:nvSpPr>
        <p:spPr>
          <a:xfrm>
            <a:off x="641180" y="662596"/>
            <a:ext cx="508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Artist Profile Page &amp; Customer Profile Page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E5B69-5442-F86D-17AA-3CC3CB53A53C}"/>
              </a:ext>
            </a:extLst>
          </p:cNvPr>
          <p:cNvSpPr txBox="1"/>
          <p:nvPr/>
        </p:nvSpPr>
        <p:spPr>
          <a:xfrm>
            <a:off x="7629592" y="716280"/>
            <a:ext cx="26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ART Upload Interface</a:t>
            </a:r>
          </a:p>
        </p:txBody>
      </p:sp>
    </p:spTree>
    <p:extLst>
      <p:ext uri="{BB962C8B-B14F-4D97-AF65-F5344CB8AC3E}">
        <p14:creationId xmlns:p14="http://schemas.microsoft.com/office/powerpoint/2010/main" val="23648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1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47052-70FC-4CA8-EEEC-64DC75D0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70" y="3302000"/>
            <a:ext cx="5129784" cy="2681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24AC9-939A-F5C9-FB94-1C9D4B70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0" y="758792"/>
            <a:ext cx="5129784" cy="2376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23EEE-0A67-B768-BC4F-7959E329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76" y="647032"/>
            <a:ext cx="5140754" cy="2654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EB7C20-8358-8DAE-1D47-826960B03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800" y="3429000"/>
            <a:ext cx="5217130" cy="26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0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3E635-1DBD-C2E5-2E57-5CE0D8FD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8" y="222069"/>
            <a:ext cx="10085285" cy="3304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4F4AB-9FF2-CDC9-4009-EE07D390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538" y="3749039"/>
            <a:ext cx="8445862" cy="28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61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-up of a blue and green wave&#10;&#10;Description automatically generated">
            <a:extLst>
              <a:ext uri="{FF2B5EF4-FFF2-40B4-BE49-F238E27FC236}">
                <a16:creationId xmlns:a16="http://schemas.microsoft.com/office/drawing/2014/main" id="{AF4AD8E1-E4EC-AF08-5785-588DF1B69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B64DE-0A68-5C99-FC71-4E923AE6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i="0" u="sng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we have accomplished!</a:t>
            </a:r>
            <a:endParaRPr lang="en-US" sz="4800" b="1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B654700-5527-F4D6-55ED-517B76A40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4008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1877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CC19A3-2FEE-799A-5564-519C9FDE42AE}"/>
              </a:ext>
            </a:extLst>
          </p:cNvPr>
          <p:cNvSpPr txBox="1"/>
          <p:nvPr/>
        </p:nvSpPr>
        <p:spPr>
          <a:xfrm>
            <a:off x="-65147" y="383819"/>
            <a:ext cx="4208486" cy="6732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kern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SPRING 2024 PLAN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79783E-55C9-F2CA-0D22-73D08DBC96D5}"/>
              </a:ext>
            </a:extLst>
          </p:cNvPr>
          <p:cNvSpPr/>
          <p:nvPr/>
        </p:nvSpPr>
        <p:spPr>
          <a:xfrm>
            <a:off x="214924" y="1496291"/>
            <a:ext cx="3702579" cy="2438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Integration of front end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</a:rPr>
              <a:t>   with backend.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Chat functionality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Hosting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Database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  <a:highlight>
                <a:srgbClr val="00FF00"/>
              </a:highlight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6490D-00DC-3D0D-8F6A-3B44D2C7B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207768"/>
              </p:ext>
            </p:extLst>
          </p:nvPr>
        </p:nvGraphicFramePr>
        <p:xfrm>
          <a:off x="4143339" y="360218"/>
          <a:ext cx="7833737" cy="610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605">
                  <a:extLst>
                    <a:ext uri="{9D8B030D-6E8A-4147-A177-3AD203B41FA5}">
                      <a16:colId xmlns:a16="http://schemas.microsoft.com/office/drawing/2014/main" val="3976857923"/>
                    </a:ext>
                  </a:extLst>
                </a:gridCol>
                <a:gridCol w="2951132">
                  <a:extLst>
                    <a:ext uri="{9D8B030D-6E8A-4147-A177-3AD203B41FA5}">
                      <a16:colId xmlns:a16="http://schemas.microsoft.com/office/drawing/2014/main" val="561892689"/>
                    </a:ext>
                  </a:extLst>
                </a:gridCol>
              </a:tblGrid>
              <a:tr h="837313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  <a:p>
                      <a:pPr algn="ctr"/>
                      <a:r>
                        <a:rPr lang="en-US" sz="1700" b="1" u="sng" dirty="0"/>
                        <a:t>FUNCTIONALITIES</a:t>
                      </a:r>
                      <a:r>
                        <a:rPr lang="en-US" sz="1700" dirty="0"/>
                        <a:t> </a:t>
                      </a:r>
                    </a:p>
                  </a:txBody>
                  <a:tcPr marL="86206" marR="86206" marT="43103" marB="43103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  <a:p>
                      <a:pPr algn="ctr"/>
                      <a:r>
                        <a:rPr lang="en-US" sz="1700" b="1" u="sng" dirty="0"/>
                        <a:t>TIME PLAN</a:t>
                      </a:r>
                    </a:p>
                  </a:txBody>
                  <a:tcPr marL="86206" marR="86206" marT="43103" marB="43103"/>
                </a:tc>
                <a:extLst>
                  <a:ext uri="{0D108BD9-81ED-4DB2-BD59-A6C34878D82A}">
                    <a16:rowId xmlns:a16="http://schemas.microsoft.com/office/drawing/2014/main" val="3686731659"/>
                  </a:ext>
                </a:extLst>
              </a:tr>
              <a:tr h="606776">
                <a:tc>
                  <a:txBody>
                    <a:bodyPr/>
                    <a:lstStyle/>
                    <a:p>
                      <a:r>
                        <a:rPr lang="en-US" sz="1700" dirty="0"/>
                        <a:t>Working with Login &amp; Register pages </a:t>
                      </a:r>
                    </a:p>
                  </a:txBody>
                  <a:tcPr marL="86206" marR="86206" marT="43103" marB="431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 8th - January 22nd</a:t>
                      </a:r>
                      <a:endParaRPr lang="en-US" sz="1700" b="0" dirty="0"/>
                    </a:p>
                  </a:txBody>
                  <a:tcPr marL="86206" marR="86206" marT="43103" marB="43103"/>
                </a:tc>
                <a:extLst>
                  <a:ext uri="{0D108BD9-81ED-4DB2-BD59-A6C34878D82A}">
                    <a16:rowId xmlns:a16="http://schemas.microsoft.com/office/drawing/2014/main" val="3126297867"/>
                  </a:ext>
                </a:extLst>
              </a:tr>
              <a:tr h="606776">
                <a:tc>
                  <a:txBody>
                    <a:bodyPr/>
                    <a:lstStyle/>
                    <a:p>
                      <a:r>
                        <a:rPr lang="en-US" sz="1700" dirty="0"/>
                        <a:t>Working with Artist Home page</a:t>
                      </a:r>
                    </a:p>
                  </a:txBody>
                  <a:tcPr marL="86206" marR="86206" marT="43103" marB="43103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 23rd - February 5th</a:t>
                      </a:r>
                      <a:endParaRPr lang="en-US" sz="1700" b="0" dirty="0"/>
                    </a:p>
                  </a:txBody>
                  <a:tcPr marL="86206" marR="86206" marT="43103" marB="43103"/>
                </a:tc>
                <a:extLst>
                  <a:ext uri="{0D108BD9-81ED-4DB2-BD59-A6C34878D82A}">
                    <a16:rowId xmlns:a16="http://schemas.microsoft.com/office/drawing/2014/main" val="2858182508"/>
                  </a:ext>
                </a:extLst>
              </a:tr>
              <a:tr h="606776">
                <a:tc>
                  <a:txBody>
                    <a:bodyPr/>
                    <a:lstStyle/>
                    <a:p>
                      <a:r>
                        <a:rPr lang="en-US" sz="1700" dirty="0"/>
                        <a:t>Working with Artist art upload page </a:t>
                      </a:r>
                    </a:p>
                  </a:txBody>
                  <a:tcPr marL="86206" marR="86206" marT="43103" marB="43103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February 6th - February 19th</a:t>
                      </a:r>
                      <a:endParaRPr lang="en-US" sz="1700" b="0" dirty="0"/>
                    </a:p>
                  </a:txBody>
                  <a:tcPr marL="86206" marR="86206" marT="43103" marB="43103"/>
                </a:tc>
                <a:extLst>
                  <a:ext uri="{0D108BD9-81ED-4DB2-BD59-A6C34878D82A}">
                    <a16:rowId xmlns:a16="http://schemas.microsoft.com/office/drawing/2014/main" val="55627274"/>
                  </a:ext>
                </a:extLst>
              </a:tr>
              <a:tr h="606776">
                <a:tc>
                  <a:txBody>
                    <a:bodyPr/>
                    <a:lstStyle/>
                    <a:p>
                      <a:r>
                        <a:rPr lang="en-US" sz="1700" dirty="0"/>
                        <a:t>Working with Customer Home Page</a:t>
                      </a:r>
                    </a:p>
                  </a:txBody>
                  <a:tcPr marL="86206" marR="86206" marT="43103" marB="43103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February 20th - March 5th</a:t>
                      </a:r>
                      <a:endParaRPr lang="en-US" sz="1700" b="0" dirty="0"/>
                    </a:p>
                  </a:txBody>
                  <a:tcPr marL="86206" marR="86206" marT="43103" marB="43103"/>
                </a:tc>
                <a:extLst>
                  <a:ext uri="{0D108BD9-81ED-4DB2-BD59-A6C34878D82A}">
                    <a16:rowId xmlns:a16="http://schemas.microsoft.com/office/drawing/2014/main" val="2145261322"/>
                  </a:ext>
                </a:extLst>
              </a:tr>
              <a:tr h="606776">
                <a:tc>
                  <a:txBody>
                    <a:bodyPr/>
                    <a:lstStyle/>
                    <a:p>
                      <a:r>
                        <a:rPr lang="en-US" sz="1700" dirty="0"/>
                        <a:t>Working with Bid functionality for Customer</a:t>
                      </a:r>
                    </a:p>
                  </a:txBody>
                  <a:tcPr marL="86206" marR="86206" marT="43103" marB="43103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March 6th - March 19th</a:t>
                      </a:r>
                      <a:endParaRPr lang="en-US" sz="1700" b="0" dirty="0"/>
                    </a:p>
                  </a:txBody>
                  <a:tcPr marL="86206" marR="86206" marT="43103" marB="43103"/>
                </a:tc>
                <a:extLst>
                  <a:ext uri="{0D108BD9-81ED-4DB2-BD59-A6C34878D82A}">
                    <a16:rowId xmlns:a16="http://schemas.microsoft.com/office/drawing/2014/main" val="3208389638"/>
                  </a:ext>
                </a:extLst>
              </a:tr>
              <a:tr h="606776">
                <a:tc>
                  <a:txBody>
                    <a:bodyPr/>
                    <a:lstStyle/>
                    <a:p>
                      <a:r>
                        <a:rPr lang="en-US" sz="1700" dirty="0"/>
                        <a:t>Implementing the cart functionality</a:t>
                      </a:r>
                    </a:p>
                  </a:txBody>
                  <a:tcPr marL="86206" marR="86206" marT="43103" marB="43103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March 20th - April 2nd</a:t>
                      </a:r>
                      <a:endParaRPr lang="en-US" sz="1700" b="0" dirty="0"/>
                    </a:p>
                  </a:txBody>
                  <a:tcPr marL="86206" marR="86206" marT="43103" marB="43103"/>
                </a:tc>
                <a:extLst>
                  <a:ext uri="{0D108BD9-81ED-4DB2-BD59-A6C34878D82A}">
                    <a16:rowId xmlns:a16="http://schemas.microsoft.com/office/drawing/2014/main" val="1766354740"/>
                  </a:ext>
                </a:extLst>
              </a:tr>
              <a:tr h="1020487">
                <a:tc>
                  <a:txBody>
                    <a:bodyPr/>
                    <a:lstStyle/>
                    <a:p>
                      <a:r>
                        <a:rPr lang="en-US" sz="1700" dirty="0"/>
                        <a:t>Working with Chat Functionality between the artist and Customer</a:t>
                      </a:r>
                    </a:p>
                  </a:txBody>
                  <a:tcPr marL="86206" marR="86206" marT="43103" marB="43103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April 3rd - April 16th</a:t>
                      </a:r>
                      <a:endParaRPr lang="en-US" sz="1700" b="0" dirty="0"/>
                    </a:p>
                  </a:txBody>
                  <a:tcPr marL="86206" marR="86206" marT="43103" marB="43103"/>
                </a:tc>
                <a:extLst>
                  <a:ext uri="{0D108BD9-81ED-4DB2-BD59-A6C34878D82A}">
                    <a16:rowId xmlns:a16="http://schemas.microsoft.com/office/drawing/2014/main" val="114974475"/>
                  </a:ext>
                </a:extLst>
              </a:tr>
              <a:tr h="606776">
                <a:tc>
                  <a:txBody>
                    <a:bodyPr/>
                    <a:lstStyle/>
                    <a:p>
                      <a:r>
                        <a:rPr lang="en-US" sz="1700" dirty="0"/>
                        <a:t>Hosting on production server</a:t>
                      </a:r>
                    </a:p>
                  </a:txBody>
                  <a:tcPr marL="86206" marR="86206" marT="43103" marB="43103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April 17th - April 30th</a:t>
                      </a:r>
                      <a:endParaRPr lang="en-US" sz="1700" b="0" dirty="0"/>
                    </a:p>
                  </a:txBody>
                  <a:tcPr marL="86206" marR="86206" marT="43103" marB="43103"/>
                </a:tc>
                <a:extLst>
                  <a:ext uri="{0D108BD9-81ED-4DB2-BD59-A6C34878D82A}">
                    <a16:rowId xmlns:a16="http://schemas.microsoft.com/office/drawing/2014/main" val="291899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44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E84D5-B6E8-3BB1-0528-79D8A224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Autofit/>
          </a:bodyPr>
          <a:lstStyle/>
          <a:p>
            <a:pPr algn="ctr"/>
            <a:r>
              <a:rPr lang="en-US" sz="48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4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DCD8D0BD-15CF-1D5A-9C36-72ED1550E9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037014"/>
              </p:ext>
            </p:extLst>
          </p:nvPr>
        </p:nvGraphicFramePr>
        <p:xfrm>
          <a:off x="579496" y="1303020"/>
          <a:ext cx="11113394" cy="534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563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42AC2-30FC-DF7B-BBEA-5BD050F1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0" y="1380754"/>
            <a:ext cx="5977559" cy="24597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u="sng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0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5E50F-A98E-D253-DCAC-B8AC6313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13722"/>
          </a:xfrm>
        </p:spPr>
        <p:txBody>
          <a:bodyPr anchor="ctr">
            <a:noAutofit/>
          </a:bodyPr>
          <a:lstStyle/>
          <a:p>
            <a:pPr algn="ctr"/>
            <a:r>
              <a:rPr lang="en-US" sz="48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9F933-3F28-C908-7A0D-717CFE7A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4017925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ESPARTA is all about artists arts and customers and sellers.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focuses on bridging the gap between artists and people who buy the art.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aspects lies with ARTISTS, CUSTOMERS(Buyers), ARTWORKS, TRANSACTIONS.</a:t>
            </a:r>
          </a:p>
          <a:p>
            <a:pPr algn="just"/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"ESPARTA" have the potential to bridge this gap and empower artists to reach their full potential.</a:t>
            </a:r>
            <a:endParaRPr lang="en-US" sz="20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with a paint splash&#10;&#10;Description automatically generated">
            <a:extLst>
              <a:ext uri="{FF2B5EF4-FFF2-40B4-BE49-F238E27FC236}">
                <a16:creationId xmlns:a16="http://schemas.microsoft.com/office/drawing/2014/main" id="{BC950067-2208-1011-D8C9-2B3FADFB1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b="393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C52574-2121-5473-A87E-06EA2A41E30B}"/>
              </a:ext>
            </a:extLst>
          </p:cNvPr>
          <p:cNvSpPr txBox="1">
            <a:spLocks/>
          </p:cNvSpPr>
          <p:nvPr/>
        </p:nvSpPr>
        <p:spPr>
          <a:xfrm>
            <a:off x="838200" y="1876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0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6409A-4E24-AA3E-2BF4-3471F57F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50" y="456886"/>
            <a:ext cx="10325100" cy="1344223"/>
          </a:xfrm>
        </p:spPr>
        <p:txBody>
          <a:bodyPr anchor="b">
            <a:noAutofit/>
          </a:bodyPr>
          <a:lstStyle/>
          <a:p>
            <a:pPr algn="ctr"/>
            <a:r>
              <a:rPr lang="en-US" sz="48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br>
              <a:rPr lang="en-US" sz="48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0263C1-DF35-C774-073A-5EFB216D6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497337"/>
              </p:ext>
            </p:extLst>
          </p:nvPr>
        </p:nvGraphicFramePr>
        <p:xfrm>
          <a:off x="838200" y="1801109"/>
          <a:ext cx="10967720" cy="4733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987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03FE05-DD79-D256-D03B-75D7E40774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869533"/>
              </p:ext>
            </p:extLst>
          </p:nvPr>
        </p:nvGraphicFramePr>
        <p:xfrm>
          <a:off x="833120" y="772160"/>
          <a:ext cx="10708640" cy="575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4E9B0C-CB44-FECD-181D-F6AC111360AD}"/>
              </a:ext>
            </a:extLst>
          </p:cNvPr>
          <p:cNvSpPr txBox="1"/>
          <p:nvPr/>
        </p:nvSpPr>
        <p:spPr>
          <a:xfrm>
            <a:off x="5192231" y="187385"/>
            <a:ext cx="2795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3830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E839-F21E-61D1-7E4A-8D0996B0F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314961"/>
            <a:ext cx="10515600" cy="472154"/>
          </a:xfrm>
        </p:spPr>
        <p:txBody>
          <a:bodyPr anchor="b">
            <a:noAutofit/>
          </a:bodyPr>
          <a:lstStyle/>
          <a:p>
            <a:pPr algn="ctr"/>
            <a:r>
              <a:rPr lang="en-US" sz="48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4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Graphic 38" descr="User Network">
            <a:extLst>
              <a:ext uri="{FF2B5EF4-FFF2-40B4-BE49-F238E27FC236}">
                <a16:creationId xmlns:a16="http://schemas.microsoft.com/office/drawing/2014/main" id="{54DF44EB-77E5-0956-2D27-E5B56AEA2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6160" y="314961"/>
            <a:ext cx="3484159" cy="644143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CC649BDE-1F48-D050-3D13-691AD37CB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608726"/>
              </p:ext>
            </p:extLst>
          </p:nvPr>
        </p:nvGraphicFramePr>
        <p:xfrm>
          <a:off x="243840" y="1317382"/>
          <a:ext cx="8260080" cy="543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1DA509F-4395-DD12-68D0-4C6CF36B6BA8}"/>
              </a:ext>
            </a:extLst>
          </p:cNvPr>
          <p:cNvSpPr txBox="1">
            <a:spLocks/>
          </p:cNvSpPr>
          <p:nvPr/>
        </p:nvSpPr>
        <p:spPr>
          <a:xfrm>
            <a:off x="711200" y="845229"/>
            <a:ext cx="9103360" cy="472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shall or may allow the following tasks as below:-</a:t>
            </a:r>
          </a:p>
        </p:txBody>
      </p:sp>
    </p:spTree>
    <p:extLst>
      <p:ext uri="{BB962C8B-B14F-4D97-AF65-F5344CB8AC3E}">
        <p14:creationId xmlns:p14="http://schemas.microsoft.com/office/powerpoint/2010/main" val="30861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05469-86F5-EBB0-A470-006481C8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800" b="1" i="0" u="sng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 Functional Requirements</a:t>
            </a:r>
            <a:endParaRPr lang="en-US" sz="4800" b="1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5097A8-9B1A-7B35-AD92-57513D4D61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799709"/>
              </p:ext>
            </p:extLst>
          </p:nvPr>
        </p:nvGraphicFramePr>
        <p:xfrm>
          <a:off x="71120" y="1575459"/>
          <a:ext cx="12120880" cy="5211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847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09903-86D5-7E4A-0A85-D4070E58D2B6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Architectural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2329A-FF3E-8D77-EBC1-EDEB21C6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" r="4042" b="-1"/>
          <a:stretch/>
        </p:blipFill>
        <p:spPr>
          <a:xfrm>
            <a:off x="715748" y="1737360"/>
            <a:ext cx="5380252" cy="4602480"/>
          </a:xfrm>
          <a:prstGeom prst="rect">
            <a:avLst/>
          </a:prstGeom>
        </p:spPr>
      </p:pic>
      <p:pic>
        <p:nvPicPr>
          <p:cNvPr id="2050" name="Picture 2" descr="The Model View Controller Pattern – MVC Architecture and Frameworks  Explained">
            <a:extLst>
              <a:ext uri="{FF2B5EF4-FFF2-40B4-BE49-F238E27FC236}">
                <a16:creationId xmlns:a16="http://schemas.microsoft.com/office/drawing/2014/main" id="{938C492F-CB34-0D4B-FCF6-BA9FC32F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4" y="1737360"/>
            <a:ext cx="5694435" cy="451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0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Building reusable form input component with error handling in React Hooks |  by Avani Bataviya | Medium">
            <a:extLst>
              <a:ext uri="{FF2B5EF4-FFF2-40B4-BE49-F238E27FC236}">
                <a16:creationId xmlns:a16="http://schemas.microsoft.com/office/drawing/2014/main" id="{9A39384F-F2EC-56E2-A860-2DDA7A78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" y="10888"/>
            <a:ext cx="12172645" cy="684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eact-bootstrap · GitHub">
            <a:extLst>
              <a:ext uri="{FF2B5EF4-FFF2-40B4-BE49-F238E27FC236}">
                <a16:creationId xmlns:a16="http://schemas.microsoft.com/office/drawing/2014/main" id="{51D75FB8-493E-D415-F8D6-18F4F69B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14" y="927541"/>
            <a:ext cx="1886779" cy="18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rtnering with Render and Manifold | Scout APM Blog">
            <a:extLst>
              <a:ext uri="{FF2B5EF4-FFF2-40B4-BE49-F238E27FC236}">
                <a16:creationId xmlns:a16="http://schemas.microsoft.com/office/drawing/2014/main" id="{7395301B-6F3C-BDC3-670A-2EE8AD4F7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48" y="5735881"/>
            <a:ext cx="3941002" cy="86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our first steps with Express.js - DEV Community">
            <a:extLst>
              <a:ext uri="{FF2B5EF4-FFF2-40B4-BE49-F238E27FC236}">
                <a16:creationId xmlns:a16="http://schemas.microsoft.com/office/drawing/2014/main" id="{3275C1AC-B405-B115-30DC-CCA713B33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782" y="1312495"/>
            <a:ext cx="3398724" cy="273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BEC01-6129-E9F6-520C-3569B9D52649}"/>
              </a:ext>
            </a:extLst>
          </p:cNvPr>
          <p:cNvSpPr txBox="1"/>
          <p:nvPr/>
        </p:nvSpPr>
        <p:spPr>
          <a:xfrm>
            <a:off x="1169414" y="3059668"/>
            <a:ext cx="196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REACT BOOTSTRAP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82" name="Picture 10" descr="What is MongoDB? NoSQL database explained in an easy way.">
            <a:extLst>
              <a:ext uri="{FF2B5EF4-FFF2-40B4-BE49-F238E27FC236}">
                <a16:creationId xmlns:a16="http://schemas.microsoft.com/office/drawing/2014/main" id="{3C748EB8-46AD-77C3-94A7-641D085B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50" y="3605712"/>
            <a:ext cx="2161403" cy="29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97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1233</Words>
  <Application>Microsoft Office PowerPoint</Application>
  <PresentationFormat>Widescreen</PresentationFormat>
  <Paragraphs>137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ESPARTA</vt:lpstr>
      <vt:lpstr>Outline</vt:lpstr>
      <vt:lpstr>Introduction</vt:lpstr>
      <vt:lpstr>Problem Statement </vt:lpstr>
      <vt:lpstr>PowerPoint Presentation</vt:lpstr>
      <vt:lpstr>Functional Requirements</vt:lpstr>
      <vt:lpstr>Non 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have accomplished!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ESPARTA</dc:title>
  <dc:creator>Kalvakuntla,Varsha</dc:creator>
  <cp:lastModifiedBy>Dhonthoju,Ajay Kumar</cp:lastModifiedBy>
  <cp:revision>42</cp:revision>
  <dcterms:created xsi:type="dcterms:W3CDTF">2023-10-05T19:44:51Z</dcterms:created>
  <dcterms:modified xsi:type="dcterms:W3CDTF">2023-11-29T14:42:29Z</dcterms:modified>
</cp:coreProperties>
</file>